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0"/>
  </p:notesMasterIdLst>
  <p:sldIdLst>
    <p:sldId id="303" r:id="rId2"/>
    <p:sldId id="350" r:id="rId3"/>
    <p:sldId id="301" r:id="rId4"/>
    <p:sldId id="308" r:id="rId5"/>
    <p:sldId id="351" r:id="rId6"/>
    <p:sldId id="353" r:id="rId7"/>
    <p:sldId id="352" r:id="rId8"/>
    <p:sldId id="354" r:id="rId9"/>
    <p:sldId id="256" r:id="rId10"/>
    <p:sldId id="257" r:id="rId11"/>
    <p:sldId id="334" r:id="rId12"/>
    <p:sldId id="274" r:id="rId13"/>
    <p:sldId id="349" r:id="rId14"/>
    <p:sldId id="276" r:id="rId15"/>
    <p:sldId id="338" r:id="rId16"/>
    <p:sldId id="282" r:id="rId17"/>
    <p:sldId id="339" r:id="rId18"/>
    <p:sldId id="305" r:id="rId19"/>
    <p:sldId id="340" r:id="rId20"/>
    <p:sldId id="284" r:id="rId21"/>
    <p:sldId id="341" r:id="rId22"/>
    <p:sldId id="307" r:id="rId23"/>
    <p:sldId id="258" r:id="rId24"/>
    <p:sldId id="259" r:id="rId25"/>
    <p:sldId id="355" r:id="rId26"/>
    <p:sldId id="300" r:id="rId27"/>
    <p:sldId id="356" r:id="rId28"/>
    <p:sldId id="292" r:id="rId29"/>
    <p:sldId id="357" r:id="rId30"/>
    <p:sldId id="298" r:id="rId31"/>
    <p:sldId id="358" r:id="rId32"/>
    <p:sldId id="294" r:id="rId33"/>
    <p:sldId id="359" r:id="rId34"/>
    <p:sldId id="296" r:id="rId35"/>
    <p:sldId id="348" r:id="rId36"/>
    <p:sldId id="290" r:id="rId37"/>
    <p:sldId id="260" r:id="rId38"/>
    <p:sldId id="261" r:id="rId39"/>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59" autoAdjust="0"/>
    <p:restoredTop sz="94618"/>
  </p:normalViewPr>
  <p:slideViewPr>
    <p:cSldViewPr snapToGrid="0">
      <p:cViewPr varScale="1">
        <p:scale>
          <a:sx n="101" d="100"/>
          <a:sy n="101" d="100"/>
        </p:scale>
        <p:origin x="200" y="5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3C2E4A-1908-1F4F-B423-87286A6355BD}" type="datetimeFigureOut">
              <a:rPr lang="en-US" smtClean="0"/>
              <a:t>11/5/25</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Klicken Sie auf , um Mastertextstile zu bearbeiten</a:t>
            </a:r>
          </a:p>
          <a:p>
            <a:pPr lvl="1"/>
            <a:r>
              <a:rPr lang="en-GB"/>
              <a:t>Zweite Ebene</a:t>
            </a:r>
          </a:p>
          <a:p>
            <a:pPr lvl="2"/>
            <a:r>
              <a:rPr lang="en-GB"/>
              <a:t>Dritte Ebene</a:t>
            </a:r>
          </a:p>
          <a:p>
            <a:pPr lvl="3"/>
            <a:r>
              <a:rPr lang="en-GB"/>
              <a:t>Vierte Ebene</a:t>
            </a:r>
          </a:p>
          <a:p>
            <a:pPr lvl="4"/>
            <a:r>
              <a:rPr lang="en-GB"/>
              <a:t>Fünfte Ebene</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42824D-7B70-3D4F-A639-D86305B9CA2E}" type="slidenum">
              <a:rPr lang="en-US" smtClean="0"/>
              <a:t>‹#›</a:t>
            </a:fld>
            <a:endParaRPr lang="en-US"/>
          </a:p>
        </p:txBody>
      </p:sp>
    </p:spTree>
    <p:extLst>
      <p:ext uri="{BB962C8B-B14F-4D97-AF65-F5344CB8AC3E}">
        <p14:creationId xmlns:p14="http://schemas.microsoft.com/office/powerpoint/2010/main" val="3162480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142824D-7B70-3D4F-A639-D86305B9CA2E}" type="slidenum">
              <a:rPr lang="en-US" smtClean="0"/>
              <a:t>4</a:t>
            </a:fld>
            <a:endParaRPr lang="en-US"/>
          </a:p>
        </p:txBody>
      </p:sp>
    </p:spTree>
    <p:extLst>
      <p:ext uri="{BB962C8B-B14F-4D97-AF65-F5344CB8AC3E}">
        <p14:creationId xmlns:p14="http://schemas.microsoft.com/office/powerpoint/2010/main" val="1393731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4F481-6332-69BC-9257-AFC025BD04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37CCC6-B22F-61BE-4BA3-676781F8FB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271B54-3002-97E3-B9A8-08CBC01872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5BFEFD-7B5A-012E-5ED8-C855B9DE50B2}"/>
              </a:ext>
            </a:extLst>
          </p:cNvPr>
          <p:cNvSpPr>
            <a:spLocks noGrp="1"/>
          </p:cNvSpPr>
          <p:nvPr>
            <p:ph type="sldNum" sz="quarter" idx="5"/>
          </p:nvPr>
        </p:nvSpPr>
        <p:spPr/>
        <p:txBody>
          <a:bodyPr/>
          <a:lstStyle/>
          <a:p>
            <a:fld id="{A142824D-7B70-3D4F-A639-D86305B9CA2E}" type="slidenum">
              <a:rPr lang="en-US" smtClean="0"/>
              <a:t>5</a:t>
            </a:fld>
            <a:endParaRPr lang="en-US"/>
          </a:p>
        </p:txBody>
      </p:sp>
    </p:spTree>
    <p:extLst>
      <p:ext uri="{BB962C8B-B14F-4D97-AF65-F5344CB8AC3E}">
        <p14:creationId xmlns:p14="http://schemas.microsoft.com/office/powerpoint/2010/main" val="351553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142824D-7B70-3D4F-A639-D86305B9CA2E}" type="slidenum">
              <a:rPr lang="en-US" smtClean="0"/>
              <a:t>36</a:t>
            </a:fld>
            <a:endParaRPr lang="en-US"/>
          </a:p>
        </p:txBody>
      </p:sp>
    </p:spTree>
    <p:extLst>
      <p:ext uri="{BB962C8B-B14F-4D97-AF65-F5344CB8AC3E}">
        <p14:creationId xmlns:p14="http://schemas.microsoft.com/office/powerpoint/2010/main" val="538954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A142824D-7B70-3D4F-A639-D86305B9CA2E}" type="slidenum">
              <a:rPr lang="en-US" smtClean="0"/>
              <a:t>38</a:t>
            </a:fld>
            <a:endParaRPr lang="en-US"/>
          </a:p>
        </p:txBody>
      </p:sp>
    </p:spTree>
    <p:extLst>
      <p:ext uri="{BB962C8B-B14F-4D97-AF65-F5344CB8AC3E}">
        <p14:creationId xmlns:p14="http://schemas.microsoft.com/office/powerpoint/2010/main" val="186008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3CD71CE-4AA6-B747-B341-AA280A3542EA}" type="datetimeFigureOut">
              <a:rPr lang="en-US" smtClean="0"/>
              <a:t>11/5/25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947933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3CD71CE-4AA6-B747-B341-AA280A3542EA}" type="datetimeFigureOut">
              <a:rPr lang="en-US" smtClean="0"/>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388876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3CD71CE-4AA6-B747-B341-AA280A3542EA}" type="datetimeFigureOut">
              <a:rPr lang="en-US" smtClean="0"/>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188881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3CD71CE-4AA6-B747-B341-AA280A3542EA}" type="datetimeFigureOut">
              <a:rPr lang="en-US" smtClean="0"/>
              <a:t>11/5/25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3997252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3CD71CE-4AA6-B747-B341-AA280A3542EA}" type="datetimeFigureOut">
              <a:rPr lang="en-US" smtClean="0"/>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612538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3CD71CE-4AA6-B747-B341-AA280A3542EA}" type="datetimeFigureOut">
              <a:rPr lang="en-US" smtClean="0"/>
              <a:t>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941595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3CD71CE-4AA6-B747-B341-AA280A3542EA}" type="datetimeFigureOut">
              <a:rPr lang="en-US" smtClean="0"/>
              <a:t>11/6/25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1495648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3CD71CE-4AA6-B747-B341-AA280A3542EA}" type="datetimeFigureOut">
              <a:rPr lang="en-US" smtClean="0"/>
              <a:t>11/6/25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1413906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CD71CE-4AA6-B747-B341-AA280A3542EA}" type="datetimeFigureOut">
              <a:rPr lang="en-US" smtClean="0"/>
              <a:t>11/6/25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3187049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3CD71CE-4AA6-B747-B341-AA280A3542EA}" type="datetimeFigureOut">
              <a:rPr lang="en-US" smtClean="0"/>
              <a:t>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2721923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3CD71CE-4AA6-B747-B341-AA280A3542EA}" type="datetimeFigureOut">
              <a:rPr lang="en-US" smtClean="0"/>
              <a:t>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83B38-E4D2-8F49-951E-DC3D3FFB4908}" type="slidenum">
              <a:rPr lang="en-US" smtClean="0"/>
              <a:t>‹#›</a:t>
            </a:fld>
            <a:endParaRPr lang="en-US"/>
          </a:p>
        </p:txBody>
      </p:sp>
    </p:spTree>
    <p:extLst>
      <p:ext uri="{BB962C8B-B14F-4D97-AF65-F5344CB8AC3E}">
        <p14:creationId xmlns:p14="http://schemas.microsoft.com/office/powerpoint/2010/main" val="309124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Klicken Sie hier, um den Master-Titelstil zu bearbeiten</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dirty="0"/>
              <a:t>Klicken Sie auf , um Mastertextstile zu bearbeiten</a:t>
            </a:r>
          </a:p>
          <a:p>
            <a:pPr lvl="1"/>
            <a:r>
              <a:rPr lang="en-GB" dirty="0"/>
              <a:t>Zweite Ebene</a:t>
            </a:r>
          </a:p>
          <a:p>
            <a:pPr lvl="2"/>
            <a:r>
              <a:rPr lang="en-GB" dirty="0"/>
              <a:t>Dritte Ebene</a:t>
            </a:r>
          </a:p>
          <a:p>
            <a:pPr lvl="3"/>
            <a:r>
              <a:rPr lang="en-GB" dirty="0"/>
              <a:t>Vierte Ebene</a:t>
            </a:r>
          </a:p>
          <a:p>
            <a:pPr lvl="4"/>
            <a:r>
              <a:rPr lang="en-GB" dirty="0"/>
              <a:t>Fünfte Ebene</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b="0" i="0">
                <a:solidFill>
                  <a:schemeClr val="tx1">
                    <a:tint val="75000"/>
                  </a:schemeClr>
                </a:solidFill>
                <a:latin typeface="Arial" panose="020B0604020202020204" pitchFamily="34" charset="0"/>
              </a:defRPr>
            </a:lvl1pPr>
          </a:lstStyle>
          <a:p>
            <a:fld id="{13CD71CE-4AA6-B747-B341-AA280A3542EA}" type="datetimeFigureOut">
              <a:rPr lang="en-US" smtClean="0"/>
              <a:t>11/5/25</a:t>
            </a:fld>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defRPr>
            </a:lvl1pPr>
          </a:lstStyle>
          <a:p>
            <a:fld id="{BD183B38-E4D2-8F49-951E-DC3D3FFB4908}" type="slidenum">
              <a:rPr lang="en-US" smtClean="0"/>
              <a:t>‹#›</a:t>
            </a:fld>
            <a:endParaRPr lang="en-US" dirty="0"/>
          </a:p>
        </p:txBody>
      </p:sp>
    </p:spTree>
    <p:extLst>
      <p:ext uri="{BB962C8B-B14F-4D97-AF65-F5344CB8AC3E}">
        <p14:creationId xmlns:p14="http://schemas.microsoft.com/office/powerpoint/2010/main" val="4480915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g"/><Relationship Id="rId1" Type="http://schemas.openxmlformats.org/officeDocument/2006/relationships/slideLayout" Target="../slideLayouts/slideLayout1.xml"/><Relationship Id="rId4" Type="http://schemas.openxmlformats.org/officeDocument/2006/relationships/image" Target="../media/image18.sv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hyperlink" Target="https://fontawesome.io/"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sdss.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49336-242D-8DB3-F523-DE7BE47EBF1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27B3802-496E-6FA0-A8E8-25AD11E9AAD9}"/>
              </a:ext>
            </a:extLst>
          </p:cNvPr>
          <p:cNvSpPr txBox="1"/>
          <p:nvPr/>
        </p:nvSpPr>
        <p:spPr>
          <a:xfrm>
            <a:off x="2462575" y="161055"/>
            <a:ext cx="4980851" cy="923330"/>
          </a:xfrm>
          <a:prstGeom prst="rect">
            <a:avLst/>
          </a:prstGeom>
          <a:noFill/>
        </p:spPr>
        <p:txBody>
          <a:bodyPr wrap="none" rtlCol="0">
            <a:spAutoFit/>
          </a:bodyPr>
          <a:lstStyle/>
          <a:p>
            <a:pPr algn="ctr"/>
            <a:r>
              <a:rPr lang="de-DE" sz="3600" noProof="0" dirty="0">
                <a:latin typeface="Arial" panose="020B0604020202020204" pitchFamily="34" charset="0"/>
              </a:rPr>
              <a:t>Kartierung des Kosmos</a:t>
            </a:r>
          </a:p>
          <a:p>
            <a:pPr algn="ctr"/>
            <a:r>
              <a:rPr lang="de-DE" noProof="0" dirty="0">
                <a:latin typeface="Arial" panose="020B0604020202020204" pitchFamily="34" charset="0"/>
              </a:rPr>
              <a:t>Ein Kartenspiel (2 – 4 </a:t>
            </a:r>
            <a:r>
              <a:rPr lang="de-DE" noProof="0" dirty="0" err="1">
                <a:latin typeface="Arial" panose="020B0604020202020204" pitchFamily="34" charset="0"/>
              </a:rPr>
              <a:t>Spieler:innen</a:t>
            </a:r>
            <a:r>
              <a:rPr lang="de-DE" noProof="0" dirty="0">
                <a:latin typeface="Arial" panose="020B0604020202020204" pitchFamily="34" charset="0"/>
              </a:rPr>
              <a:t>)</a:t>
            </a:r>
          </a:p>
        </p:txBody>
      </p:sp>
      <p:sp>
        <p:nvSpPr>
          <p:cNvPr id="6" name="TextBox 5">
            <a:extLst>
              <a:ext uri="{FF2B5EF4-FFF2-40B4-BE49-F238E27FC236}">
                <a16:creationId xmlns:a16="http://schemas.microsoft.com/office/drawing/2014/main" id="{33160B91-E0E9-E48D-1614-F5EE71FAD640}"/>
              </a:ext>
            </a:extLst>
          </p:cNvPr>
          <p:cNvSpPr txBox="1"/>
          <p:nvPr/>
        </p:nvSpPr>
        <p:spPr>
          <a:xfrm>
            <a:off x="156072" y="1453717"/>
            <a:ext cx="9593854" cy="5001369"/>
          </a:xfrm>
          <a:prstGeom prst="rect">
            <a:avLst/>
          </a:prstGeom>
          <a:noFill/>
        </p:spPr>
        <p:txBody>
          <a:bodyPr wrap="square" rtlCol="0">
            <a:spAutoFit/>
          </a:bodyPr>
          <a:lstStyle/>
          <a:p>
            <a:r>
              <a:rPr lang="de-DE" sz="1100" noProof="0" dirty="0" err="1">
                <a:latin typeface="Arial" panose="020B0604020202020204" pitchFamily="34" charset="0"/>
              </a:rPr>
              <a:t>Astronom:innen</a:t>
            </a:r>
            <a:r>
              <a:rPr lang="de-DE" sz="1100" noProof="0" dirty="0">
                <a:latin typeface="Arial" panose="020B0604020202020204" pitchFamily="34" charset="0"/>
              </a:rPr>
              <a:t> beobachten den Himmel aus vielen verschiedenen Gründen. Sei es, um mit großen Stichproben von Objekten Wissenschaft zu betreiben oder um nach seltenen Ereignissen und Objekten zu suchen, die dann im Rahmen von Nachbeobachtungen detaillierter untersucht werden können. Der Sloan Digital Sky Survey (SDSS) nimmt Spektren von Sternen, Galaxien und massereichen schwarzen Löchern (den sogenannten Quasaren) auf. Ein Spektrum ist das Licht eines astronomischen Objekts, welches in seine verschiedenen Farben aufgespalten wurde. SDSS beobachtet Hunderte von Objekten zur gleichen Zeit. Dazu wird das Licht von einem Teleskop in ein spezielles Instrument geleitet, in dem Hunderte von winzigen Roboterarmen Glasfaserkabel positionieren. Die Roboterarme positionieren diese Kabel so, dass sie jeweils der Position eines Sterns, einer Galaxie oder eines Quasars entsprechen. All diese Glasfaserkabel führen zu einem Instrument, dem so genannten Spektrographen, der dann das Spektrum des betreffenden Objekts misst.</a:t>
            </a:r>
          </a:p>
          <a:p>
            <a:endParaRPr lang="de-DE" sz="1100" noProof="0" dirty="0">
              <a:latin typeface="Arial" panose="020B0604020202020204" pitchFamily="34" charset="0"/>
            </a:endParaRPr>
          </a:p>
          <a:p>
            <a:r>
              <a:rPr lang="de-DE" sz="1100" noProof="0" dirty="0">
                <a:latin typeface="Arial" panose="020B0604020202020204" pitchFamily="34" charset="0"/>
              </a:rPr>
              <a:t>Verschiedene </a:t>
            </a:r>
            <a:r>
              <a:rPr lang="de-DE" sz="1100" noProof="0" dirty="0" err="1">
                <a:latin typeface="Arial" panose="020B0604020202020204" pitchFamily="34" charset="0"/>
              </a:rPr>
              <a:t>Astronom:innen</a:t>
            </a:r>
            <a:r>
              <a:rPr lang="de-DE" sz="1100" noProof="0" dirty="0">
                <a:latin typeface="Arial" panose="020B0604020202020204" pitchFamily="34" charset="0"/>
              </a:rPr>
              <a:t> beschäftigen sich mit unterschiedlichen Objekttypen. Oft arbeiten sie gemeinsam an Projekten, bei denen viele </a:t>
            </a:r>
            <a:r>
              <a:rPr lang="de-DE" sz="1100" noProof="0" dirty="0" err="1">
                <a:latin typeface="Arial" panose="020B0604020202020204" pitchFamily="34" charset="0"/>
              </a:rPr>
              <a:t>Astronom:innen</a:t>
            </a:r>
            <a:r>
              <a:rPr lang="de-DE" sz="1100" noProof="0" dirty="0">
                <a:latin typeface="Arial" panose="020B0604020202020204" pitchFamily="34" charset="0"/>
              </a:rPr>
              <a:t> mit unterschiedlichen Interessen kooperieren, um ihre Beobachtungen durchführen und ihre jeweiligen wissenschaftlichen Ziele verfolgen zu können. Große Himmelsdurchmusterungen (Surveys) haben zudem einen langfristigen Nutzen: Werden viele Beobachtungen öffentlich zugänglich gemacht, können andere </a:t>
            </a:r>
            <a:r>
              <a:rPr lang="de-DE" sz="1100" noProof="0" dirty="0" err="1">
                <a:latin typeface="Arial" panose="020B0604020202020204" pitchFamily="34" charset="0"/>
              </a:rPr>
              <a:t>Astronom:innen</a:t>
            </a:r>
            <a:r>
              <a:rPr lang="de-DE" sz="1100" noProof="0" dirty="0">
                <a:latin typeface="Arial" panose="020B0604020202020204" pitchFamily="34" charset="0"/>
              </a:rPr>
              <a:t> diese Daten für ihre eigenen Forschungsziele nutzen – und man selbst erhält die Anerkennung, in Form von Zitationen, für die ursprünglichen Aufnahmen. </a:t>
            </a:r>
          </a:p>
          <a:p>
            <a:endParaRPr lang="de-DE" sz="1100" dirty="0">
              <a:latin typeface="Arial" panose="020B0604020202020204" pitchFamily="34" charset="0"/>
            </a:endParaRPr>
          </a:p>
          <a:p>
            <a:r>
              <a:rPr lang="de-DE" sz="1100" noProof="0" dirty="0">
                <a:latin typeface="Arial" panose="020B0604020202020204" pitchFamily="34" charset="0"/>
              </a:rPr>
              <a:t>Die Astronomie ist dabei nicht immer eine einfache Wissenschaft. Man muss mit schlechtem Wetter oder technischen Problemen der Instrumente zurechtkommen. Auch das Mondlicht spielt eine Rolle: Steht der Mond am Himmel und ist fast voll, überflutet er den Nachthimmel mit blauem Licht. Solche Phasen werden als „Bright Time“ bezeichnet. </a:t>
            </a:r>
            <a:r>
              <a:rPr lang="de-DE" sz="1100" dirty="0">
                <a:latin typeface="Arial" panose="020B0604020202020204" pitchFamily="34" charset="0"/>
              </a:rPr>
              <a:t>Während der Bright Time </a:t>
            </a:r>
            <a:r>
              <a:rPr lang="de-DE" sz="1100" noProof="0" dirty="0">
                <a:latin typeface="Arial" panose="020B0604020202020204" pitchFamily="34" charset="0"/>
              </a:rPr>
              <a:t>sind Beobachtungen, besonders von bläulichen Objekten, sehr viel schwieriger. Im Gegensatz dazu spricht man von „Dark Time“, wenn der Mond nicht am Himmel steht und Beobachtungen dadurch deutlich leichter fallen. </a:t>
            </a:r>
          </a:p>
          <a:p>
            <a:endParaRPr lang="de-DE" sz="1100" noProof="0" dirty="0">
              <a:latin typeface="Arial" panose="020B0604020202020204" pitchFamily="34" charset="0"/>
            </a:endParaRPr>
          </a:p>
          <a:p>
            <a:r>
              <a:rPr lang="de-DE" sz="1100" noProof="0" dirty="0">
                <a:latin typeface="Arial" panose="020B0604020202020204" pitchFamily="34" charset="0"/>
              </a:rPr>
              <a:t>Manchmal haben </a:t>
            </a:r>
            <a:r>
              <a:rPr lang="de-DE" sz="1100" noProof="0" dirty="0" err="1">
                <a:latin typeface="Arial" panose="020B0604020202020204" pitchFamily="34" charset="0"/>
              </a:rPr>
              <a:t>Astronom:innen</a:t>
            </a:r>
            <a:r>
              <a:rPr lang="de-DE" sz="1100" noProof="0" dirty="0">
                <a:latin typeface="Arial" panose="020B0604020202020204" pitchFamily="34" charset="0"/>
              </a:rPr>
              <a:t> Glück und erhalten die Gelegenheit, explodierende Sterne, sogenannte Supernovae, oder Ausbrüche auf Weißen Zwergen, sogenannte Novae, zu beobachten. Ganz selten ergibt sich sogar die Chance, das Licht eines Gravitationswellenereignisses zu untersuchen, bei dem kollidierende Schwarze Löcher von einem Gravitationswellen-Observatorium nachgewiesen wurden. Solche zufälligen Beobachtungen werden zusammenfassend als Targets </a:t>
            </a:r>
            <a:r>
              <a:rPr lang="de-DE" sz="1100" noProof="0" dirty="0" err="1">
                <a:latin typeface="Arial" panose="020B0604020202020204" pitchFamily="34" charset="0"/>
              </a:rPr>
              <a:t>of</a:t>
            </a:r>
            <a:r>
              <a:rPr lang="de-DE" sz="1100" noProof="0" dirty="0">
                <a:latin typeface="Arial" panose="020B0604020202020204" pitchFamily="34" charset="0"/>
              </a:rPr>
              <a:t> </a:t>
            </a:r>
            <a:r>
              <a:rPr lang="de-DE" sz="1100" noProof="0" dirty="0" err="1">
                <a:latin typeface="Arial" panose="020B0604020202020204" pitchFamily="34" charset="0"/>
              </a:rPr>
              <a:t>Opportunity</a:t>
            </a:r>
            <a:r>
              <a:rPr lang="de-DE" sz="1100" noProof="0" dirty="0">
                <a:latin typeface="Arial" panose="020B0604020202020204" pitchFamily="34" charset="0"/>
              </a:rPr>
              <a:t> (</a:t>
            </a:r>
            <a:r>
              <a:rPr lang="de-DE" sz="1100" noProof="0" dirty="0" err="1">
                <a:latin typeface="Arial" panose="020B0604020202020204" pitchFamily="34" charset="0"/>
              </a:rPr>
              <a:t>ToO</a:t>
            </a:r>
            <a:r>
              <a:rPr lang="de-DE" sz="1100" noProof="0" dirty="0">
                <a:latin typeface="Arial" panose="020B0604020202020204" pitchFamily="34" charset="0"/>
              </a:rPr>
              <a:t>) bezeichnet.</a:t>
            </a:r>
          </a:p>
          <a:p>
            <a:endParaRPr lang="de-DE" sz="1100" noProof="0" dirty="0">
              <a:latin typeface="Arial" panose="020B0604020202020204" pitchFamily="34" charset="0"/>
            </a:endParaRPr>
          </a:p>
          <a:p>
            <a:r>
              <a:rPr lang="de-DE" sz="1100" noProof="0" dirty="0">
                <a:latin typeface="Arial" panose="020B0604020202020204" pitchFamily="34" charset="0"/>
              </a:rPr>
              <a:t>Dieses Spiel stellt nicht exakt dar, wie die </a:t>
            </a:r>
            <a:r>
              <a:rPr lang="de-DE" sz="1100" noProof="0" dirty="0" err="1">
                <a:latin typeface="Arial" panose="020B0604020202020204" pitchFamily="34" charset="0"/>
              </a:rPr>
              <a:t>Astronom:innen</a:t>
            </a:r>
            <a:r>
              <a:rPr lang="de-DE" sz="1100" noProof="0" dirty="0">
                <a:latin typeface="Arial" panose="020B0604020202020204" pitchFamily="34" charset="0"/>
              </a:rPr>
              <a:t> des Sloan Digital Sky Survey arbeiten. Dort gibt es spezielle Teleskope, die die ganze Nacht über beobachten können, verschiedene Objekttypen gleichzeitig im Blick haben und deren Direktoren keine Kartenstapel sind. Dennoch stellt es dar, wie </a:t>
            </a:r>
            <a:r>
              <a:rPr lang="de-DE" sz="1100" noProof="0" dirty="0" err="1">
                <a:latin typeface="Arial" panose="020B0604020202020204" pitchFamily="34" charset="0"/>
              </a:rPr>
              <a:t>Astronom:innen</a:t>
            </a:r>
            <a:r>
              <a:rPr lang="de-DE" sz="1100" noProof="0" dirty="0">
                <a:latin typeface="Arial" panose="020B0604020202020204" pitchFamily="34" charset="0"/>
              </a:rPr>
              <a:t> die Bedürfnisse vieler </a:t>
            </a:r>
            <a:r>
              <a:rPr lang="de-DE" sz="1100" noProof="0" dirty="0" err="1">
                <a:latin typeface="Arial" panose="020B0604020202020204" pitchFamily="34" charset="0"/>
              </a:rPr>
              <a:t>Wissenschaftler:innen</a:t>
            </a:r>
            <a:r>
              <a:rPr lang="de-DE" sz="1100" noProof="0" dirty="0">
                <a:latin typeface="Arial" panose="020B0604020202020204" pitchFamily="34" charset="0"/>
              </a:rPr>
              <a:t> ausbalancieren müssen, wenn sie eine Himmelsdurchmusterung durchführen.</a:t>
            </a:r>
            <a:endParaRPr lang="de-DE" sz="1600" noProof="0" dirty="0">
              <a:latin typeface="Arial" panose="020B0604020202020204" pitchFamily="34" charset="0"/>
            </a:endParaRPr>
          </a:p>
        </p:txBody>
      </p:sp>
      <p:sp>
        <p:nvSpPr>
          <p:cNvPr id="7" name="TextBox 6">
            <a:extLst>
              <a:ext uri="{FF2B5EF4-FFF2-40B4-BE49-F238E27FC236}">
                <a16:creationId xmlns:a16="http://schemas.microsoft.com/office/drawing/2014/main" id="{6F383303-36FF-ED68-6E51-B0AB982FB9D3}"/>
              </a:ext>
            </a:extLst>
          </p:cNvPr>
          <p:cNvSpPr txBox="1"/>
          <p:nvPr/>
        </p:nvSpPr>
        <p:spPr>
          <a:xfrm>
            <a:off x="4276884" y="1084385"/>
            <a:ext cx="1390124" cy="369332"/>
          </a:xfrm>
          <a:prstGeom prst="rect">
            <a:avLst/>
          </a:prstGeom>
          <a:noFill/>
        </p:spPr>
        <p:txBody>
          <a:bodyPr wrap="none" rtlCol="0">
            <a:spAutoFit/>
          </a:bodyPr>
          <a:lstStyle/>
          <a:p>
            <a:r>
              <a:rPr lang="de-DE" noProof="0" dirty="0">
                <a:latin typeface="Arial" panose="020B0604020202020204" pitchFamily="34" charset="0"/>
              </a:rPr>
              <a:t>Einführung</a:t>
            </a:r>
          </a:p>
        </p:txBody>
      </p:sp>
    </p:spTree>
    <p:extLst>
      <p:ext uri="{BB962C8B-B14F-4D97-AF65-F5344CB8AC3E}">
        <p14:creationId xmlns:p14="http://schemas.microsoft.com/office/powerpoint/2010/main" val="2080702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A56AD-ACE3-78D0-94EF-85B9581DD0AD}"/>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09565FEB-2B5C-735B-A322-3BAA47B620A6}"/>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noProof="0" dirty="0" err="1">
                <a:latin typeface="Arial" panose="020B0604020202020204" pitchFamily="34" charset="0"/>
              </a:rPr>
              <a:t>çç</a:t>
            </a: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8FD8861B-E562-DACA-7DCD-C7B8C08EAD4F}"/>
              </a:ext>
            </a:extLst>
          </p:cNvPr>
          <p:cNvSpPr txBox="1"/>
          <p:nvPr/>
        </p:nvSpPr>
        <p:spPr>
          <a:xfrm>
            <a:off x="718564" y="1445041"/>
            <a:ext cx="1236300" cy="646331"/>
          </a:xfrm>
          <a:prstGeom prst="rect">
            <a:avLst/>
          </a:prstGeom>
          <a:noFill/>
        </p:spPr>
        <p:txBody>
          <a:bodyPr wrap="none" rtlCol="0">
            <a:spAutoFit/>
          </a:bodyPr>
          <a:lstStyle/>
          <a:p>
            <a:pPr algn="ctr"/>
            <a:r>
              <a:rPr lang="de-DE" noProof="0" dirty="0">
                <a:latin typeface="Arial" panose="020B0604020202020204" pitchFamily="34" charset="0"/>
              </a:rPr>
              <a:t>1 Stunde</a:t>
            </a:r>
          </a:p>
          <a:p>
            <a:pPr algn="ctr"/>
            <a:r>
              <a:rPr lang="de-DE" noProof="0" dirty="0">
                <a:latin typeface="Arial" panose="020B0604020202020204" pitchFamily="34" charset="0"/>
              </a:rPr>
              <a:t>Dark Time</a:t>
            </a:r>
          </a:p>
        </p:txBody>
      </p:sp>
      <p:sp>
        <p:nvSpPr>
          <p:cNvPr id="7" name="Rectangle 6">
            <a:extLst>
              <a:ext uri="{FF2B5EF4-FFF2-40B4-BE49-F238E27FC236}">
                <a16:creationId xmlns:a16="http://schemas.microsoft.com/office/drawing/2014/main" id="{DB3236FF-9345-3C66-E3E5-EC677D02D89F}"/>
              </a:ext>
            </a:extLst>
          </p:cNvPr>
          <p:cNvSpPr/>
          <p:nvPr/>
        </p:nvSpPr>
        <p:spPr>
          <a:xfrm rot="5400000">
            <a:off x="2147371"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E2DAF448-DCA0-9D4E-9BE8-93094A5E1C09}"/>
              </a:ext>
            </a:extLst>
          </p:cNvPr>
          <p:cNvSpPr txBox="1"/>
          <p:nvPr/>
        </p:nvSpPr>
        <p:spPr>
          <a:xfrm>
            <a:off x="3129422" y="1445040"/>
            <a:ext cx="1236300" cy="646331"/>
          </a:xfrm>
          <a:prstGeom prst="rect">
            <a:avLst/>
          </a:prstGeom>
          <a:noFill/>
        </p:spPr>
        <p:txBody>
          <a:bodyPr wrap="none" rtlCol="0">
            <a:spAutoFit/>
          </a:bodyPr>
          <a:lstStyle/>
          <a:p>
            <a:pPr algn="ctr"/>
            <a:r>
              <a:rPr lang="de-DE" noProof="0" dirty="0">
                <a:latin typeface="Arial" panose="020B0604020202020204" pitchFamily="34" charset="0"/>
              </a:rPr>
              <a:t>1 Stunde</a:t>
            </a:r>
          </a:p>
          <a:p>
            <a:pPr algn="ctr"/>
            <a:r>
              <a:rPr lang="de-DE" dirty="0">
                <a:latin typeface="Arial" panose="020B0604020202020204" pitchFamily="34" charset="0"/>
              </a:rPr>
              <a:t>Dark Time</a:t>
            </a:r>
            <a:endParaRPr lang="de-DE" noProof="0" dirty="0">
              <a:latin typeface="Arial" panose="020B0604020202020204" pitchFamily="34" charset="0"/>
            </a:endParaRPr>
          </a:p>
        </p:txBody>
      </p:sp>
      <p:sp>
        <p:nvSpPr>
          <p:cNvPr id="9" name="Rectangle 8">
            <a:extLst>
              <a:ext uri="{FF2B5EF4-FFF2-40B4-BE49-F238E27FC236}">
                <a16:creationId xmlns:a16="http://schemas.microsoft.com/office/drawing/2014/main" id="{AF03DBA6-127E-E889-C525-DA9DF2925512}"/>
              </a:ext>
            </a:extLst>
          </p:cNvPr>
          <p:cNvSpPr/>
          <p:nvPr/>
        </p:nvSpPr>
        <p:spPr>
          <a:xfrm rot="5400000">
            <a:off x="4558229"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83B66FC9-5147-1FFD-8395-D75C04743F6C}"/>
              </a:ext>
            </a:extLst>
          </p:cNvPr>
          <p:cNvSpPr txBox="1"/>
          <p:nvPr/>
        </p:nvSpPr>
        <p:spPr>
          <a:xfrm>
            <a:off x="5573330" y="1445039"/>
            <a:ext cx="1236300" cy="646331"/>
          </a:xfrm>
          <a:prstGeom prst="rect">
            <a:avLst/>
          </a:prstGeom>
          <a:noFill/>
        </p:spPr>
        <p:txBody>
          <a:bodyPr wrap="none" rtlCol="0">
            <a:spAutoFit/>
          </a:bodyPr>
          <a:lstStyle/>
          <a:p>
            <a:pPr algn="ctr"/>
            <a:r>
              <a:rPr lang="de-DE" noProof="0" dirty="0">
                <a:latin typeface="Arial" panose="020B0604020202020204" pitchFamily="34" charset="0"/>
              </a:rPr>
              <a:t>1 Stunde</a:t>
            </a:r>
          </a:p>
          <a:p>
            <a:pPr algn="ctr"/>
            <a:r>
              <a:rPr lang="de-DE" dirty="0">
                <a:latin typeface="Arial" panose="020B0604020202020204" pitchFamily="34" charset="0"/>
              </a:rPr>
              <a:t>Dark Time</a:t>
            </a:r>
            <a:endParaRPr lang="de-DE" noProof="0" dirty="0">
              <a:latin typeface="Arial" panose="020B0604020202020204" pitchFamily="34" charset="0"/>
            </a:endParaRPr>
          </a:p>
        </p:txBody>
      </p:sp>
      <p:sp>
        <p:nvSpPr>
          <p:cNvPr id="11" name="Rectangle 10">
            <a:extLst>
              <a:ext uri="{FF2B5EF4-FFF2-40B4-BE49-F238E27FC236}">
                <a16:creationId xmlns:a16="http://schemas.microsoft.com/office/drawing/2014/main" id="{D7DA9739-24A5-2887-3883-304AADA5D3FC}"/>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40F6F41B-36ED-90BF-A5C5-E0F72F8FF9D6}"/>
              </a:ext>
            </a:extLst>
          </p:cNvPr>
          <p:cNvSpPr txBox="1"/>
          <p:nvPr/>
        </p:nvSpPr>
        <p:spPr>
          <a:xfrm>
            <a:off x="7984188" y="1445038"/>
            <a:ext cx="1236300" cy="646331"/>
          </a:xfrm>
          <a:prstGeom prst="rect">
            <a:avLst/>
          </a:prstGeom>
          <a:noFill/>
        </p:spPr>
        <p:txBody>
          <a:bodyPr wrap="none" rtlCol="0">
            <a:spAutoFit/>
          </a:bodyPr>
          <a:lstStyle/>
          <a:p>
            <a:pPr algn="ctr"/>
            <a:r>
              <a:rPr lang="de-DE" noProof="0" dirty="0">
                <a:latin typeface="Arial" panose="020B0604020202020204" pitchFamily="34" charset="0"/>
              </a:rPr>
              <a:t>1 Stunde</a:t>
            </a:r>
          </a:p>
          <a:p>
            <a:pPr algn="ctr"/>
            <a:r>
              <a:rPr lang="de-DE" dirty="0">
                <a:latin typeface="Arial" panose="020B0604020202020204" pitchFamily="34" charset="0"/>
              </a:rPr>
              <a:t>Dark Time</a:t>
            </a:r>
            <a:endParaRPr lang="de-DE" noProof="0" dirty="0">
              <a:latin typeface="Arial" panose="020B0604020202020204" pitchFamily="34" charset="0"/>
            </a:endParaRPr>
          </a:p>
        </p:txBody>
      </p:sp>
      <p:sp>
        <p:nvSpPr>
          <p:cNvPr id="6" name="Rectangle 5">
            <a:extLst>
              <a:ext uri="{FF2B5EF4-FFF2-40B4-BE49-F238E27FC236}">
                <a16:creationId xmlns:a16="http://schemas.microsoft.com/office/drawing/2014/main" id="{6E7D6D42-FCF8-BCFF-763E-178CDA54CE44}"/>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AA88CFA8-C926-3ADE-84AE-2D5A8DBFF655}"/>
              </a:ext>
            </a:extLst>
          </p:cNvPr>
          <p:cNvSpPr txBox="1"/>
          <p:nvPr/>
        </p:nvSpPr>
        <p:spPr>
          <a:xfrm>
            <a:off x="718563" y="4766626"/>
            <a:ext cx="1236300" cy="646331"/>
          </a:xfrm>
          <a:prstGeom prst="rect">
            <a:avLst/>
          </a:prstGeom>
          <a:noFill/>
        </p:spPr>
        <p:txBody>
          <a:bodyPr wrap="none" rtlCol="0">
            <a:spAutoFit/>
          </a:bodyPr>
          <a:lstStyle/>
          <a:p>
            <a:pPr algn="ctr"/>
            <a:r>
              <a:rPr lang="de-DE" noProof="0" dirty="0">
                <a:latin typeface="Arial" panose="020B0604020202020204" pitchFamily="34" charset="0"/>
              </a:rPr>
              <a:t>1 Stunde</a:t>
            </a:r>
          </a:p>
          <a:p>
            <a:pPr algn="ctr"/>
            <a:r>
              <a:rPr lang="de-DE" dirty="0">
                <a:latin typeface="Arial" panose="020B0604020202020204" pitchFamily="34" charset="0"/>
              </a:rPr>
              <a:t>Dark Time</a:t>
            </a:r>
            <a:endParaRPr lang="de-DE" noProof="0" dirty="0">
              <a:latin typeface="Arial" panose="020B0604020202020204" pitchFamily="34" charset="0"/>
            </a:endParaRPr>
          </a:p>
        </p:txBody>
      </p:sp>
      <p:sp>
        <p:nvSpPr>
          <p:cNvPr id="8" name="Rectangle 7">
            <a:extLst>
              <a:ext uri="{FF2B5EF4-FFF2-40B4-BE49-F238E27FC236}">
                <a16:creationId xmlns:a16="http://schemas.microsoft.com/office/drawing/2014/main" id="{5E8DAD34-C0EC-E539-2C87-01F2161DB01B}"/>
              </a:ext>
            </a:extLst>
          </p:cNvPr>
          <p:cNvSpPr/>
          <p:nvPr/>
        </p:nvSpPr>
        <p:spPr>
          <a:xfrm rot="5400000">
            <a:off x="2147371"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E42CC6DE-4266-8356-8B34-15B851B3205E}"/>
              </a:ext>
            </a:extLst>
          </p:cNvPr>
          <p:cNvSpPr txBox="1"/>
          <p:nvPr/>
        </p:nvSpPr>
        <p:spPr>
          <a:xfrm>
            <a:off x="3129420" y="4766626"/>
            <a:ext cx="1236300" cy="646331"/>
          </a:xfrm>
          <a:prstGeom prst="rect">
            <a:avLst/>
          </a:prstGeom>
          <a:noFill/>
        </p:spPr>
        <p:txBody>
          <a:bodyPr wrap="none" rtlCol="0">
            <a:spAutoFit/>
          </a:bodyPr>
          <a:lstStyle/>
          <a:p>
            <a:pPr algn="ctr"/>
            <a:r>
              <a:rPr lang="de-DE" noProof="0" dirty="0">
                <a:latin typeface="Arial" panose="020B0604020202020204" pitchFamily="34" charset="0"/>
              </a:rPr>
              <a:t>1 Stunde</a:t>
            </a:r>
          </a:p>
          <a:p>
            <a:pPr algn="ctr"/>
            <a:r>
              <a:rPr lang="de-DE" dirty="0">
                <a:latin typeface="Arial" panose="020B0604020202020204" pitchFamily="34" charset="0"/>
              </a:rPr>
              <a:t>Dark Time</a:t>
            </a:r>
            <a:endParaRPr lang="de-DE" noProof="0" dirty="0">
              <a:latin typeface="Arial" panose="020B0604020202020204" pitchFamily="34" charset="0"/>
            </a:endParaRPr>
          </a:p>
        </p:txBody>
      </p:sp>
      <p:sp>
        <p:nvSpPr>
          <p:cNvPr id="10" name="Rectangle 9">
            <a:extLst>
              <a:ext uri="{FF2B5EF4-FFF2-40B4-BE49-F238E27FC236}">
                <a16:creationId xmlns:a16="http://schemas.microsoft.com/office/drawing/2014/main" id="{DE316A47-CF3A-580E-FCC6-CDF2514E4A6C}"/>
              </a:ext>
            </a:extLst>
          </p:cNvPr>
          <p:cNvSpPr/>
          <p:nvPr/>
        </p:nvSpPr>
        <p:spPr>
          <a:xfrm rot="5400000">
            <a:off x="4558229"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5D8D4738-5DF2-FCFE-749D-6ED42C145A78}"/>
              </a:ext>
            </a:extLst>
          </p:cNvPr>
          <p:cNvSpPr txBox="1"/>
          <p:nvPr/>
        </p:nvSpPr>
        <p:spPr>
          <a:xfrm>
            <a:off x="5515623" y="4766626"/>
            <a:ext cx="1351717" cy="646331"/>
          </a:xfrm>
          <a:prstGeom prst="rect">
            <a:avLst/>
          </a:prstGeom>
          <a:noFill/>
        </p:spPr>
        <p:txBody>
          <a:bodyPr wrap="none" rtlCol="0">
            <a:spAutoFit/>
          </a:bodyPr>
          <a:lstStyle/>
          <a:p>
            <a:pPr algn="ctr"/>
            <a:r>
              <a:rPr lang="de-DE" noProof="0" dirty="0">
                <a:latin typeface="Arial" panose="020B0604020202020204" pitchFamily="34" charset="0"/>
              </a:rPr>
              <a:t>1 Stunde</a:t>
            </a:r>
          </a:p>
          <a:p>
            <a:pPr algn="ctr"/>
            <a:r>
              <a:rPr lang="de-DE" noProof="0" dirty="0">
                <a:latin typeface="Arial" panose="020B0604020202020204" pitchFamily="34" charset="0"/>
              </a:rPr>
              <a:t>Bright Time</a:t>
            </a:r>
          </a:p>
        </p:txBody>
      </p:sp>
      <p:sp>
        <p:nvSpPr>
          <p:cNvPr id="12" name="Rectangle 11">
            <a:extLst>
              <a:ext uri="{FF2B5EF4-FFF2-40B4-BE49-F238E27FC236}">
                <a16:creationId xmlns:a16="http://schemas.microsoft.com/office/drawing/2014/main" id="{EBFA2072-9C21-ABF9-D4DC-C4485FA6B252}"/>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7859AA0D-4CCA-C02C-36AD-6CE9FF17EE95}"/>
              </a:ext>
            </a:extLst>
          </p:cNvPr>
          <p:cNvSpPr txBox="1"/>
          <p:nvPr/>
        </p:nvSpPr>
        <p:spPr>
          <a:xfrm>
            <a:off x="7926481" y="4766626"/>
            <a:ext cx="1351717" cy="646331"/>
          </a:xfrm>
          <a:prstGeom prst="rect">
            <a:avLst/>
          </a:prstGeom>
          <a:noFill/>
        </p:spPr>
        <p:txBody>
          <a:bodyPr wrap="none" rtlCol="0">
            <a:spAutoFit/>
          </a:bodyPr>
          <a:lstStyle/>
          <a:p>
            <a:pPr algn="ctr"/>
            <a:r>
              <a:rPr lang="de-DE" noProof="0" dirty="0">
                <a:latin typeface="Arial" panose="020B0604020202020204" pitchFamily="34" charset="0"/>
              </a:rPr>
              <a:t>1 Stunde</a:t>
            </a:r>
            <a:br>
              <a:rPr lang="de-DE" noProof="0" dirty="0">
                <a:latin typeface="Arial" panose="020B0604020202020204" pitchFamily="34" charset="0"/>
              </a:rPr>
            </a:br>
            <a:r>
              <a:rPr lang="de-DE" noProof="0" dirty="0">
                <a:latin typeface="Arial" panose="020B0604020202020204" pitchFamily="34" charset="0"/>
              </a:rPr>
              <a:t>Bright Time</a:t>
            </a:r>
          </a:p>
        </p:txBody>
      </p:sp>
    </p:spTree>
    <p:extLst>
      <p:ext uri="{BB962C8B-B14F-4D97-AF65-F5344CB8AC3E}">
        <p14:creationId xmlns:p14="http://schemas.microsoft.com/office/powerpoint/2010/main" val="836107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0F34B-7902-C913-AB36-320FE3D8A326}"/>
            </a:ext>
          </a:extLst>
        </p:cNvPr>
        <p:cNvGrpSpPr/>
        <p:nvPr/>
      </p:nvGrpSpPr>
      <p:grpSpPr>
        <a:xfrm>
          <a:off x="0" y="0"/>
          <a:ext cx="0" cy="0"/>
          <a:chOff x="0" y="0"/>
          <a:chExt cx="0" cy="0"/>
        </a:xfrm>
      </p:grpSpPr>
      <p:grpSp>
        <p:nvGrpSpPr>
          <p:cNvPr id="76" name="Group 75">
            <a:extLst>
              <a:ext uri="{FF2B5EF4-FFF2-40B4-BE49-F238E27FC236}">
                <a16:creationId xmlns:a16="http://schemas.microsoft.com/office/drawing/2014/main" id="{F8C4270C-09AC-975D-67D1-D1D05168F4DF}"/>
              </a:ext>
            </a:extLst>
          </p:cNvPr>
          <p:cNvGrpSpPr/>
          <p:nvPr/>
        </p:nvGrpSpPr>
        <p:grpSpPr>
          <a:xfrm>
            <a:off x="141516" y="3501776"/>
            <a:ext cx="9604816" cy="3287355"/>
            <a:chOff x="144558" y="127451"/>
            <a:chExt cx="9604816" cy="3287355"/>
          </a:xfrm>
        </p:grpSpPr>
        <p:grpSp>
          <p:nvGrpSpPr>
            <p:cNvPr id="77" name="Group 76">
              <a:extLst>
                <a:ext uri="{FF2B5EF4-FFF2-40B4-BE49-F238E27FC236}">
                  <a16:creationId xmlns:a16="http://schemas.microsoft.com/office/drawing/2014/main" id="{0C88D9F4-9021-00F3-F006-7CF5D8D8FC3A}"/>
                </a:ext>
              </a:extLst>
            </p:cNvPr>
            <p:cNvGrpSpPr/>
            <p:nvPr/>
          </p:nvGrpSpPr>
          <p:grpSpPr>
            <a:xfrm>
              <a:off x="156626" y="127451"/>
              <a:ext cx="2360174" cy="3287355"/>
              <a:chOff x="124769" y="-409492"/>
              <a:chExt cx="2360174" cy="3287355"/>
            </a:xfrm>
          </p:grpSpPr>
          <p:pic>
            <p:nvPicPr>
              <p:cNvPr id="97" name="Picture 96">
                <a:extLst>
                  <a:ext uri="{FF2B5EF4-FFF2-40B4-BE49-F238E27FC236}">
                    <a16:creationId xmlns:a16="http://schemas.microsoft.com/office/drawing/2014/main" id="{DBEB3A4F-BB98-05FB-9B8E-F695865ACAE8}"/>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8" name="Graphic 97">
                <a:extLst>
                  <a:ext uri="{FF2B5EF4-FFF2-40B4-BE49-F238E27FC236}">
                    <a16:creationId xmlns:a16="http://schemas.microsoft.com/office/drawing/2014/main" id="{8E232B84-6861-6551-5978-08FD9D01212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9" name="Rounded Rectangle 98">
                <a:extLst>
                  <a:ext uri="{FF2B5EF4-FFF2-40B4-BE49-F238E27FC236}">
                    <a16:creationId xmlns:a16="http://schemas.microsoft.com/office/drawing/2014/main" id="{E1555961-0AB4-2971-9AD0-8D19D5A8231C}"/>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00" name="TextBox 99">
                <a:extLst>
                  <a:ext uri="{FF2B5EF4-FFF2-40B4-BE49-F238E27FC236}">
                    <a16:creationId xmlns:a16="http://schemas.microsoft.com/office/drawing/2014/main" id="{EBF27540-D3D8-1BFA-4198-2914A22104DA}"/>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8" name="Group 77">
              <a:extLst>
                <a:ext uri="{FF2B5EF4-FFF2-40B4-BE49-F238E27FC236}">
                  <a16:creationId xmlns:a16="http://schemas.microsoft.com/office/drawing/2014/main" id="{1DAA0E95-94AF-D4FE-D7A8-9CD587B0ADC9}"/>
                </a:ext>
              </a:extLst>
            </p:cNvPr>
            <p:cNvGrpSpPr/>
            <p:nvPr/>
          </p:nvGrpSpPr>
          <p:grpSpPr>
            <a:xfrm>
              <a:off x="7389200" y="127451"/>
              <a:ext cx="2360174" cy="3287355"/>
              <a:chOff x="124769" y="-409492"/>
              <a:chExt cx="2360174" cy="3287355"/>
            </a:xfrm>
          </p:grpSpPr>
          <p:pic>
            <p:nvPicPr>
              <p:cNvPr id="93" name="Picture 92">
                <a:extLst>
                  <a:ext uri="{FF2B5EF4-FFF2-40B4-BE49-F238E27FC236}">
                    <a16:creationId xmlns:a16="http://schemas.microsoft.com/office/drawing/2014/main" id="{7C5407A1-4F5E-7E4D-F45B-820559E59D91}"/>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4" name="Graphic 93">
                <a:extLst>
                  <a:ext uri="{FF2B5EF4-FFF2-40B4-BE49-F238E27FC236}">
                    <a16:creationId xmlns:a16="http://schemas.microsoft.com/office/drawing/2014/main" id="{967E6B8B-2C92-6F84-7D47-4DCAECB5AEE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5" name="Rounded Rectangle 94">
                <a:extLst>
                  <a:ext uri="{FF2B5EF4-FFF2-40B4-BE49-F238E27FC236}">
                    <a16:creationId xmlns:a16="http://schemas.microsoft.com/office/drawing/2014/main" id="{DDECF0D3-D00F-8767-73D6-9FC38466AB26}"/>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6" name="TextBox 95">
                <a:extLst>
                  <a:ext uri="{FF2B5EF4-FFF2-40B4-BE49-F238E27FC236}">
                    <a16:creationId xmlns:a16="http://schemas.microsoft.com/office/drawing/2014/main" id="{5C052F96-591F-2231-F9F9-20C36F044B94}"/>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9" name="Group 78">
              <a:extLst>
                <a:ext uri="{FF2B5EF4-FFF2-40B4-BE49-F238E27FC236}">
                  <a16:creationId xmlns:a16="http://schemas.microsoft.com/office/drawing/2014/main" id="{B32A673B-E8A3-F290-2783-4BB04C76673A}"/>
                </a:ext>
              </a:extLst>
            </p:cNvPr>
            <p:cNvGrpSpPr/>
            <p:nvPr/>
          </p:nvGrpSpPr>
          <p:grpSpPr>
            <a:xfrm>
              <a:off x="4978342" y="127451"/>
              <a:ext cx="2360174" cy="3287355"/>
              <a:chOff x="124769" y="-409492"/>
              <a:chExt cx="2360174" cy="3287355"/>
            </a:xfrm>
          </p:grpSpPr>
          <p:pic>
            <p:nvPicPr>
              <p:cNvPr id="89" name="Picture 88">
                <a:extLst>
                  <a:ext uri="{FF2B5EF4-FFF2-40B4-BE49-F238E27FC236}">
                    <a16:creationId xmlns:a16="http://schemas.microsoft.com/office/drawing/2014/main" id="{2426D8E4-3743-77D6-DCF6-5BB4E2D104C1}"/>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0" name="Graphic 89">
                <a:extLst>
                  <a:ext uri="{FF2B5EF4-FFF2-40B4-BE49-F238E27FC236}">
                    <a16:creationId xmlns:a16="http://schemas.microsoft.com/office/drawing/2014/main" id="{9086AD09-11F8-4AFD-9B86-B7F716657A5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1" name="Rounded Rectangle 90">
                <a:extLst>
                  <a:ext uri="{FF2B5EF4-FFF2-40B4-BE49-F238E27FC236}">
                    <a16:creationId xmlns:a16="http://schemas.microsoft.com/office/drawing/2014/main" id="{ED5F0B29-50AA-2C01-C083-5AE062615ACF}"/>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2" name="TextBox 91">
                <a:extLst>
                  <a:ext uri="{FF2B5EF4-FFF2-40B4-BE49-F238E27FC236}">
                    <a16:creationId xmlns:a16="http://schemas.microsoft.com/office/drawing/2014/main" id="{777AFB12-1AAF-D872-5CC5-09C81446B83D}"/>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80" name="Group 79">
              <a:extLst>
                <a:ext uri="{FF2B5EF4-FFF2-40B4-BE49-F238E27FC236}">
                  <a16:creationId xmlns:a16="http://schemas.microsoft.com/office/drawing/2014/main" id="{A256BEDB-3C90-1926-89C5-61A677F2E6D3}"/>
                </a:ext>
              </a:extLst>
            </p:cNvPr>
            <p:cNvGrpSpPr/>
            <p:nvPr/>
          </p:nvGrpSpPr>
          <p:grpSpPr>
            <a:xfrm>
              <a:off x="2567484" y="127451"/>
              <a:ext cx="2360174" cy="3287355"/>
              <a:chOff x="124769" y="-409492"/>
              <a:chExt cx="2360174" cy="3287355"/>
            </a:xfrm>
          </p:grpSpPr>
          <p:pic>
            <p:nvPicPr>
              <p:cNvPr id="85" name="Picture 84">
                <a:extLst>
                  <a:ext uri="{FF2B5EF4-FFF2-40B4-BE49-F238E27FC236}">
                    <a16:creationId xmlns:a16="http://schemas.microsoft.com/office/drawing/2014/main" id="{EE77A13A-699D-FD71-665B-25B1AB05AF83}"/>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86" name="Graphic 85">
                <a:extLst>
                  <a:ext uri="{FF2B5EF4-FFF2-40B4-BE49-F238E27FC236}">
                    <a16:creationId xmlns:a16="http://schemas.microsoft.com/office/drawing/2014/main" id="{1EE343F1-00AE-E5FC-2DBC-0FFC91F6F4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87" name="Rounded Rectangle 86">
                <a:extLst>
                  <a:ext uri="{FF2B5EF4-FFF2-40B4-BE49-F238E27FC236}">
                    <a16:creationId xmlns:a16="http://schemas.microsoft.com/office/drawing/2014/main" id="{94B97F69-EB94-0938-B863-48B7589035D2}"/>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8" name="TextBox 87">
                <a:extLst>
                  <a:ext uri="{FF2B5EF4-FFF2-40B4-BE49-F238E27FC236}">
                    <a16:creationId xmlns:a16="http://schemas.microsoft.com/office/drawing/2014/main" id="{C8DC72BF-BF10-8ABD-4024-40E437401A77}"/>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81" name="Rectangle 80">
              <a:extLst>
                <a:ext uri="{FF2B5EF4-FFF2-40B4-BE49-F238E27FC236}">
                  <a16:creationId xmlns:a16="http://schemas.microsoft.com/office/drawing/2014/main" id="{104334CD-E8C5-D110-8480-F3BEC795F77D}"/>
                </a:ext>
              </a:extLst>
            </p:cNvPr>
            <p:cNvSpPr/>
            <p:nvPr/>
          </p:nvSpPr>
          <p:spPr>
            <a:xfrm>
              <a:off x="7388332"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2" name="Rectangle 81">
              <a:extLst>
                <a:ext uri="{FF2B5EF4-FFF2-40B4-BE49-F238E27FC236}">
                  <a16:creationId xmlns:a16="http://schemas.microsoft.com/office/drawing/2014/main" id="{878CF2F2-8BBF-D7B9-72E2-930B8EB59E5A}"/>
                </a:ext>
              </a:extLst>
            </p:cNvPr>
            <p:cNvSpPr/>
            <p:nvPr/>
          </p:nvSpPr>
          <p:spPr>
            <a:xfrm>
              <a:off x="4979648"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3" name="Rectangle 82">
              <a:extLst>
                <a:ext uri="{FF2B5EF4-FFF2-40B4-BE49-F238E27FC236}">
                  <a16:creationId xmlns:a16="http://schemas.microsoft.com/office/drawing/2014/main" id="{15200298-C463-F0D9-5C1D-8AD446128863}"/>
                </a:ext>
              </a:extLst>
            </p:cNvPr>
            <p:cNvSpPr/>
            <p:nvPr/>
          </p:nvSpPr>
          <p:spPr>
            <a:xfrm>
              <a:off x="2565955"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4" name="Rectangle 83">
              <a:extLst>
                <a:ext uri="{FF2B5EF4-FFF2-40B4-BE49-F238E27FC236}">
                  <a16:creationId xmlns:a16="http://schemas.microsoft.com/office/drawing/2014/main" id="{3B861DB3-8606-515E-971C-D8D720FCE408}"/>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grpSp>
      <p:grpSp>
        <p:nvGrpSpPr>
          <p:cNvPr id="28" name="Group 27">
            <a:extLst>
              <a:ext uri="{FF2B5EF4-FFF2-40B4-BE49-F238E27FC236}">
                <a16:creationId xmlns:a16="http://schemas.microsoft.com/office/drawing/2014/main" id="{1416BE9F-3ED4-5E5F-4E22-C705C53EFBD2}"/>
              </a:ext>
            </a:extLst>
          </p:cNvPr>
          <p:cNvGrpSpPr/>
          <p:nvPr/>
        </p:nvGrpSpPr>
        <p:grpSpPr>
          <a:xfrm>
            <a:off x="156626" y="202401"/>
            <a:ext cx="2360174" cy="3287355"/>
            <a:chOff x="124769" y="-409492"/>
            <a:chExt cx="2360174" cy="3287355"/>
          </a:xfrm>
        </p:grpSpPr>
        <p:pic>
          <p:nvPicPr>
            <p:cNvPr id="24" name="Picture 23">
              <a:extLst>
                <a:ext uri="{FF2B5EF4-FFF2-40B4-BE49-F238E27FC236}">
                  <a16:creationId xmlns:a16="http://schemas.microsoft.com/office/drawing/2014/main" id="{1467B1AD-D5A7-D87D-0F5A-216563A5FF1C}"/>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26" name="Graphic 25">
              <a:extLst>
                <a:ext uri="{FF2B5EF4-FFF2-40B4-BE49-F238E27FC236}">
                  <a16:creationId xmlns:a16="http://schemas.microsoft.com/office/drawing/2014/main" id="{BE2F23CA-AA36-2C2A-F93A-F26B91F24C0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 name="Rounded Rectangle 3">
              <a:extLst>
                <a:ext uri="{FF2B5EF4-FFF2-40B4-BE49-F238E27FC236}">
                  <a16:creationId xmlns:a16="http://schemas.microsoft.com/office/drawing/2014/main" id="{080D8EA9-626D-5E5B-C238-3275E3BD4E3A}"/>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1B67EC6F-BB7D-1AE3-741C-116010693DEA}"/>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29" name="Group 28">
            <a:extLst>
              <a:ext uri="{FF2B5EF4-FFF2-40B4-BE49-F238E27FC236}">
                <a16:creationId xmlns:a16="http://schemas.microsoft.com/office/drawing/2014/main" id="{795D5978-07A3-D056-9F90-7CBB764BB3B1}"/>
              </a:ext>
            </a:extLst>
          </p:cNvPr>
          <p:cNvGrpSpPr/>
          <p:nvPr/>
        </p:nvGrpSpPr>
        <p:grpSpPr>
          <a:xfrm>
            <a:off x="7389200" y="202401"/>
            <a:ext cx="2360174" cy="3287355"/>
            <a:chOff x="124769" y="-409492"/>
            <a:chExt cx="2360174" cy="3287355"/>
          </a:xfrm>
        </p:grpSpPr>
        <p:pic>
          <p:nvPicPr>
            <p:cNvPr id="30" name="Picture 29">
              <a:extLst>
                <a:ext uri="{FF2B5EF4-FFF2-40B4-BE49-F238E27FC236}">
                  <a16:creationId xmlns:a16="http://schemas.microsoft.com/office/drawing/2014/main" id="{0A9ED742-AC61-30A8-8106-88EC69CC5901}"/>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1" name="Graphic 30">
              <a:extLst>
                <a:ext uri="{FF2B5EF4-FFF2-40B4-BE49-F238E27FC236}">
                  <a16:creationId xmlns:a16="http://schemas.microsoft.com/office/drawing/2014/main" id="{6B7DC46A-69B4-6EBA-3771-34788E64F6F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2" name="Rounded Rectangle 31">
              <a:extLst>
                <a:ext uri="{FF2B5EF4-FFF2-40B4-BE49-F238E27FC236}">
                  <a16:creationId xmlns:a16="http://schemas.microsoft.com/office/drawing/2014/main" id="{858176D1-6696-036D-4D0E-5125929F92E2}"/>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3" name="TextBox 32">
              <a:extLst>
                <a:ext uri="{FF2B5EF4-FFF2-40B4-BE49-F238E27FC236}">
                  <a16:creationId xmlns:a16="http://schemas.microsoft.com/office/drawing/2014/main" id="{FE8EA4CD-D816-9BB9-050D-D69E4DA08FBD}"/>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4" name="Group 33">
            <a:extLst>
              <a:ext uri="{FF2B5EF4-FFF2-40B4-BE49-F238E27FC236}">
                <a16:creationId xmlns:a16="http://schemas.microsoft.com/office/drawing/2014/main" id="{027E563A-B86A-AFC8-7DF1-5660E66FC297}"/>
              </a:ext>
            </a:extLst>
          </p:cNvPr>
          <p:cNvGrpSpPr/>
          <p:nvPr/>
        </p:nvGrpSpPr>
        <p:grpSpPr>
          <a:xfrm>
            <a:off x="4978342" y="202401"/>
            <a:ext cx="2360174" cy="3287355"/>
            <a:chOff x="124769" y="-409492"/>
            <a:chExt cx="2360174" cy="3287355"/>
          </a:xfrm>
        </p:grpSpPr>
        <p:pic>
          <p:nvPicPr>
            <p:cNvPr id="35" name="Picture 34">
              <a:extLst>
                <a:ext uri="{FF2B5EF4-FFF2-40B4-BE49-F238E27FC236}">
                  <a16:creationId xmlns:a16="http://schemas.microsoft.com/office/drawing/2014/main" id="{0C17EA66-B3D0-BAAF-580D-75A39CE484A2}"/>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6" name="Graphic 35">
              <a:extLst>
                <a:ext uri="{FF2B5EF4-FFF2-40B4-BE49-F238E27FC236}">
                  <a16:creationId xmlns:a16="http://schemas.microsoft.com/office/drawing/2014/main" id="{D920AC66-2FA0-89C3-5402-271675EF7D2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7" name="Rounded Rectangle 36">
              <a:extLst>
                <a:ext uri="{FF2B5EF4-FFF2-40B4-BE49-F238E27FC236}">
                  <a16:creationId xmlns:a16="http://schemas.microsoft.com/office/drawing/2014/main" id="{9E8D5ABA-4BB4-3D2B-A9C9-8EF67B51E915}"/>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8" name="TextBox 37">
              <a:extLst>
                <a:ext uri="{FF2B5EF4-FFF2-40B4-BE49-F238E27FC236}">
                  <a16:creationId xmlns:a16="http://schemas.microsoft.com/office/drawing/2014/main" id="{4DB03F42-586F-400F-32C6-0CF9BAE88CEE}"/>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9" name="Group 38">
            <a:extLst>
              <a:ext uri="{FF2B5EF4-FFF2-40B4-BE49-F238E27FC236}">
                <a16:creationId xmlns:a16="http://schemas.microsoft.com/office/drawing/2014/main" id="{96874DF2-B038-B1BB-6141-8F437AFC61D1}"/>
              </a:ext>
            </a:extLst>
          </p:cNvPr>
          <p:cNvGrpSpPr/>
          <p:nvPr/>
        </p:nvGrpSpPr>
        <p:grpSpPr>
          <a:xfrm>
            <a:off x="2567484" y="202401"/>
            <a:ext cx="2360174" cy="3287355"/>
            <a:chOff x="124769" y="-409492"/>
            <a:chExt cx="2360174" cy="3287355"/>
          </a:xfrm>
        </p:grpSpPr>
        <p:pic>
          <p:nvPicPr>
            <p:cNvPr id="40" name="Picture 39">
              <a:extLst>
                <a:ext uri="{FF2B5EF4-FFF2-40B4-BE49-F238E27FC236}">
                  <a16:creationId xmlns:a16="http://schemas.microsoft.com/office/drawing/2014/main" id="{75E9B542-719A-653B-33AC-E4D239E93024}"/>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41" name="Graphic 40">
              <a:extLst>
                <a:ext uri="{FF2B5EF4-FFF2-40B4-BE49-F238E27FC236}">
                  <a16:creationId xmlns:a16="http://schemas.microsoft.com/office/drawing/2014/main" id="{E281D86D-75BB-86A3-2686-D551AB904BE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2" name="Rounded Rectangle 41">
              <a:extLst>
                <a:ext uri="{FF2B5EF4-FFF2-40B4-BE49-F238E27FC236}">
                  <a16:creationId xmlns:a16="http://schemas.microsoft.com/office/drawing/2014/main" id="{48615877-91EA-824A-D1B9-B62FB6361810}"/>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3" name="TextBox 42">
              <a:extLst>
                <a:ext uri="{FF2B5EF4-FFF2-40B4-BE49-F238E27FC236}">
                  <a16:creationId xmlns:a16="http://schemas.microsoft.com/office/drawing/2014/main" id="{7E8F6016-2094-E14E-709C-493CCF70429F}"/>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71" name="Rectangle 70">
            <a:extLst>
              <a:ext uri="{FF2B5EF4-FFF2-40B4-BE49-F238E27FC236}">
                <a16:creationId xmlns:a16="http://schemas.microsoft.com/office/drawing/2014/main" id="{4B0141D6-8F76-C518-E2C2-D1DF3A93D65B}"/>
              </a:ext>
            </a:extLst>
          </p:cNvPr>
          <p:cNvSpPr/>
          <p:nvPr/>
        </p:nvSpPr>
        <p:spPr>
          <a:xfrm>
            <a:off x="7388332"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2" name="Rectangle 71">
            <a:extLst>
              <a:ext uri="{FF2B5EF4-FFF2-40B4-BE49-F238E27FC236}">
                <a16:creationId xmlns:a16="http://schemas.microsoft.com/office/drawing/2014/main" id="{7D22D298-FBF4-F859-6513-0A819F8E6BA7}"/>
              </a:ext>
            </a:extLst>
          </p:cNvPr>
          <p:cNvSpPr/>
          <p:nvPr/>
        </p:nvSpPr>
        <p:spPr>
          <a:xfrm>
            <a:off x="4979648"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3" name="Rectangle 72">
            <a:extLst>
              <a:ext uri="{FF2B5EF4-FFF2-40B4-BE49-F238E27FC236}">
                <a16:creationId xmlns:a16="http://schemas.microsoft.com/office/drawing/2014/main" id="{64561AC6-28FD-CAD5-18DF-F086709F12B9}"/>
              </a:ext>
            </a:extLst>
          </p:cNvPr>
          <p:cNvSpPr/>
          <p:nvPr/>
        </p:nvSpPr>
        <p:spPr>
          <a:xfrm>
            <a:off x="2565955"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4" name="Rectangle 73">
            <a:extLst>
              <a:ext uri="{FF2B5EF4-FFF2-40B4-BE49-F238E27FC236}">
                <a16:creationId xmlns:a16="http://schemas.microsoft.com/office/drawing/2014/main" id="{EF9AE3F7-3265-6E96-A034-0E0E612D5DD8}"/>
              </a:ext>
            </a:extLst>
          </p:cNvPr>
          <p:cNvSpPr/>
          <p:nvPr/>
        </p:nvSpPr>
        <p:spPr>
          <a:xfrm>
            <a:off x="144558"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Tree>
    <p:extLst>
      <p:ext uri="{BB962C8B-B14F-4D97-AF65-F5344CB8AC3E}">
        <p14:creationId xmlns:p14="http://schemas.microsoft.com/office/powerpoint/2010/main" val="334243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3E8E4-E088-22CE-8279-7EAF85BE1262}"/>
            </a:ext>
          </a:extLst>
        </p:cNvPr>
        <p:cNvGrpSpPr/>
        <p:nvPr/>
      </p:nvGrpSpPr>
      <p:grpSpPr>
        <a:xfrm>
          <a:off x="0" y="0"/>
          <a:ext cx="0" cy="0"/>
          <a:chOff x="0" y="0"/>
          <a:chExt cx="0" cy="0"/>
        </a:xfrm>
      </p:grpSpPr>
      <p:grpSp>
        <p:nvGrpSpPr>
          <p:cNvPr id="18" name="Group 17">
            <a:extLst>
              <a:ext uri="{FF2B5EF4-FFF2-40B4-BE49-F238E27FC236}">
                <a16:creationId xmlns:a16="http://schemas.microsoft.com/office/drawing/2014/main" id="{29A5FA37-07C4-B5BB-4674-338D32BC0176}"/>
              </a:ext>
            </a:extLst>
          </p:cNvPr>
          <p:cNvGrpSpPr/>
          <p:nvPr/>
        </p:nvGrpSpPr>
        <p:grpSpPr>
          <a:xfrm>
            <a:off x="193713" y="168007"/>
            <a:ext cx="2286000" cy="3200400"/>
            <a:chOff x="193713" y="168007"/>
            <a:chExt cx="2286000" cy="3200400"/>
          </a:xfrm>
        </p:grpSpPr>
        <p:sp>
          <p:nvSpPr>
            <p:cNvPr id="5" name="Rectangle 4">
              <a:extLst>
                <a:ext uri="{FF2B5EF4-FFF2-40B4-BE49-F238E27FC236}">
                  <a16:creationId xmlns:a16="http://schemas.microsoft.com/office/drawing/2014/main" id="{1028F8EA-50D4-8AED-EF0B-C4F8D9319649}"/>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E6AFF192-59EB-2054-A19F-DBA46E5C7C7F}"/>
                </a:ext>
              </a:extLst>
            </p:cNvPr>
            <p:cNvSpPr txBox="1"/>
            <p:nvPr/>
          </p:nvSpPr>
          <p:spPr>
            <a:xfrm>
              <a:off x="718564" y="1445041"/>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noProof="0" dirty="0">
                  <a:latin typeface="Arial" panose="020B0604020202020204" pitchFamily="34" charset="0"/>
                </a:rPr>
                <a:t>Dark Time</a:t>
              </a:r>
            </a:p>
          </p:txBody>
        </p:sp>
      </p:grpSp>
      <p:grpSp>
        <p:nvGrpSpPr>
          <p:cNvPr id="20" name="Group 19">
            <a:extLst>
              <a:ext uri="{FF2B5EF4-FFF2-40B4-BE49-F238E27FC236}">
                <a16:creationId xmlns:a16="http://schemas.microsoft.com/office/drawing/2014/main" id="{7A83D229-7E0F-7FD4-32D8-689D0BA479D5}"/>
              </a:ext>
            </a:extLst>
          </p:cNvPr>
          <p:cNvGrpSpPr/>
          <p:nvPr/>
        </p:nvGrpSpPr>
        <p:grpSpPr>
          <a:xfrm>
            <a:off x="5015429" y="168007"/>
            <a:ext cx="2286000" cy="3200400"/>
            <a:chOff x="5004412" y="168007"/>
            <a:chExt cx="2286000" cy="3200400"/>
          </a:xfrm>
        </p:grpSpPr>
        <p:sp>
          <p:nvSpPr>
            <p:cNvPr id="9" name="Rectangle 8">
              <a:extLst>
                <a:ext uri="{FF2B5EF4-FFF2-40B4-BE49-F238E27FC236}">
                  <a16:creationId xmlns:a16="http://schemas.microsoft.com/office/drawing/2014/main" id="{4F89D172-65E5-A68A-7FCE-B8AEBF0E1D3D}"/>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67E60201-6B18-DB10-AC85-BD85A336EF63}"/>
                </a:ext>
              </a:extLst>
            </p:cNvPr>
            <p:cNvSpPr txBox="1"/>
            <p:nvPr/>
          </p:nvSpPr>
          <p:spPr>
            <a:xfrm>
              <a:off x="5562313" y="1445039"/>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Dark Time</a:t>
              </a:r>
              <a:endParaRPr lang="de-DE" noProof="0" dirty="0">
                <a:latin typeface="Arial" panose="020B0604020202020204" pitchFamily="34" charset="0"/>
              </a:endParaRPr>
            </a:p>
          </p:txBody>
        </p:sp>
      </p:grpSp>
      <p:grpSp>
        <p:nvGrpSpPr>
          <p:cNvPr id="21" name="Group 20">
            <a:extLst>
              <a:ext uri="{FF2B5EF4-FFF2-40B4-BE49-F238E27FC236}">
                <a16:creationId xmlns:a16="http://schemas.microsoft.com/office/drawing/2014/main" id="{FD47DC95-4E3F-CC21-9844-A103BE71B481}"/>
              </a:ext>
            </a:extLst>
          </p:cNvPr>
          <p:cNvGrpSpPr/>
          <p:nvPr/>
        </p:nvGrpSpPr>
        <p:grpSpPr>
          <a:xfrm>
            <a:off x="7426287" y="168007"/>
            <a:ext cx="2286000" cy="3200400"/>
            <a:chOff x="7426287" y="168007"/>
            <a:chExt cx="2286000" cy="3200400"/>
          </a:xfrm>
        </p:grpSpPr>
        <p:sp>
          <p:nvSpPr>
            <p:cNvPr id="11" name="Rectangle 10">
              <a:extLst>
                <a:ext uri="{FF2B5EF4-FFF2-40B4-BE49-F238E27FC236}">
                  <a16:creationId xmlns:a16="http://schemas.microsoft.com/office/drawing/2014/main" id="{41FFBF57-C7D3-C56F-6A44-DD0886863FDC}"/>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AE9B5DF3-60BA-EDB3-5389-65185C332C84}"/>
                </a:ext>
              </a:extLst>
            </p:cNvPr>
            <p:cNvSpPr txBox="1"/>
            <p:nvPr/>
          </p:nvSpPr>
          <p:spPr>
            <a:xfrm>
              <a:off x="7984188" y="1445038"/>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Dark Time</a:t>
              </a:r>
              <a:endParaRPr lang="de-DE" noProof="0" dirty="0">
                <a:latin typeface="Arial" panose="020B0604020202020204" pitchFamily="34" charset="0"/>
              </a:endParaRPr>
            </a:p>
          </p:txBody>
        </p:sp>
      </p:grpSp>
      <p:grpSp>
        <p:nvGrpSpPr>
          <p:cNvPr id="22" name="Group 21">
            <a:extLst>
              <a:ext uri="{FF2B5EF4-FFF2-40B4-BE49-F238E27FC236}">
                <a16:creationId xmlns:a16="http://schemas.microsoft.com/office/drawing/2014/main" id="{222F867A-66F2-3833-6236-E53D4834415C}"/>
              </a:ext>
            </a:extLst>
          </p:cNvPr>
          <p:cNvGrpSpPr/>
          <p:nvPr/>
        </p:nvGrpSpPr>
        <p:grpSpPr>
          <a:xfrm>
            <a:off x="193713" y="3489592"/>
            <a:ext cx="2286000" cy="3200400"/>
            <a:chOff x="193713" y="3489592"/>
            <a:chExt cx="2286000" cy="3200400"/>
          </a:xfrm>
        </p:grpSpPr>
        <p:sp>
          <p:nvSpPr>
            <p:cNvPr id="6" name="Rectangle 5">
              <a:extLst>
                <a:ext uri="{FF2B5EF4-FFF2-40B4-BE49-F238E27FC236}">
                  <a16:creationId xmlns:a16="http://schemas.microsoft.com/office/drawing/2014/main" id="{ECC320B9-F8A9-58FE-CF05-46FFB673DA95}"/>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22324DEA-E2E8-4A05-89ED-CF07FEC2AC8D}"/>
                </a:ext>
              </a:extLst>
            </p:cNvPr>
            <p:cNvSpPr txBox="1"/>
            <p:nvPr/>
          </p:nvSpPr>
          <p:spPr>
            <a:xfrm>
              <a:off x="718563"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Dark Time</a:t>
              </a:r>
              <a:endParaRPr lang="de-DE" noProof="0" dirty="0">
                <a:latin typeface="Arial" panose="020B0604020202020204" pitchFamily="34" charset="0"/>
              </a:endParaRPr>
            </a:p>
          </p:txBody>
        </p:sp>
      </p:grpSp>
      <p:grpSp>
        <p:nvGrpSpPr>
          <p:cNvPr id="19" name="Group 18">
            <a:extLst>
              <a:ext uri="{FF2B5EF4-FFF2-40B4-BE49-F238E27FC236}">
                <a16:creationId xmlns:a16="http://schemas.microsoft.com/office/drawing/2014/main" id="{56F7BFCA-3993-493D-3601-74DB0FA4FBFE}"/>
              </a:ext>
            </a:extLst>
          </p:cNvPr>
          <p:cNvGrpSpPr/>
          <p:nvPr/>
        </p:nvGrpSpPr>
        <p:grpSpPr>
          <a:xfrm>
            <a:off x="2604571" y="168007"/>
            <a:ext cx="2286000" cy="3200400"/>
            <a:chOff x="2615588" y="168007"/>
            <a:chExt cx="2286000" cy="3200400"/>
          </a:xfrm>
        </p:grpSpPr>
        <p:sp>
          <p:nvSpPr>
            <p:cNvPr id="7" name="Rectangle 6">
              <a:extLst>
                <a:ext uri="{FF2B5EF4-FFF2-40B4-BE49-F238E27FC236}">
                  <a16:creationId xmlns:a16="http://schemas.microsoft.com/office/drawing/2014/main" id="{9FCB1B0D-9E67-B7F1-5B91-263FD0D8B776}"/>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37998D10-FE52-5B49-D88D-15A51833492F}"/>
                </a:ext>
              </a:extLst>
            </p:cNvPr>
            <p:cNvSpPr txBox="1"/>
            <p:nvPr/>
          </p:nvSpPr>
          <p:spPr>
            <a:xfrm>
              <a:off x="3140439" y="1445040"/>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Dark Time</a:t>
              </a:r>
              <a:endParaRPr lang="de-DE" noProof="0" dirty="0">
                <a:latin typeface="Arial" panose="020B0604020202020204" pitchFamily="34" charset="0"/>
              </a:endParaRPr>
            </a:p>
          </p:txBody>
        </p:sp>
      </p:grpSp>
      <p:grpSp>
        <p:nvGrpSpPr>
          <p:cNvPr id="24" name="Group 23">
            <a:extLst>
              <a:ext uri="{FF2B5EF4-FFF2-40B4-BE49-F238E27FC236}">
                <a16:creationId xmlns:a16="http://schemas.microsoft.com/office/drawing/2014/main" id="{80CF957C-F67C-BC76-F2DF-9F49617B700F}"/>
              </a:ext>
            </a:extLst>
          </p:cNvPr>
          <p:cNvGrpSpPr/>
          <p:nvPr/>
        </p:nvGrpSpPr>
        <p:grpSpPr>
          <a:xfrm>
            <a:off x="2604571" y="3489592"/>
            <a:ext cx="2286000" cy="3200400"/>
            <a:chOff x="2615588" y="3489592"/>
            <a:chExt cx="2286000" cy="3200400"/>
          </a:xfrm>
        </p:grpSpPr>
        <p:sp>
          <p:nvSpPr>
            <p:cNvPr id="8" name="Rectangle 7">
              <a:extLst>
                <a:ext uri="{FF2B5EF4-FFF2-40B4-BE49-F238E27FC236}">
                  <a16:creationId xmlns:a16="http://schemas.microsoft.com/office/drawing/2014/main" id="{1CCF3DDA-1327-1245-0E58-FA6C418A34B0}"/>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A4788AC9-858C-19F1-E5AC-616B5AC10A9C}"/>
                </a:ext>
              </a:extLst>
            </p:cNvPr>
            <p:cNvSpPr txBox="1"/>
            <p:nvPr/>
          </p:nvSpPr>
          <p:spPr>
            <a:xfrm>
              <a:off x="3140437"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Dark Time</a:t>
              </a:r>
              <a:endParaRPr lang="de-DE" noProof="0" dirty="0">
                <a:latin typeface="Arial" panose="020B0604020202020204" pitchFamily="34" charset="0"/>
              </a:endParaRPr>
            </a:p>
          </p:txBody>
        </p:sp>
      </p:grpSp>
      <p:grpSp>
        <p:nvGrpSpPr>
          <p:cNvPr id="25" name="Group 24">
            <a:extLst>
              <a:ext uri="{FF2B5EF4-FFF2-40B4-BE49-F238E27FC236}">
                <a16:creationId xmlns:a16="http://schemas.microsoft.com/office/drawing/2014/main" id="{0BB61DDE-21B6-5176-0117-CDF9FA064CA9}"/>
              </a:ext>
            </a:extLst>
          </p:cNvPr>
          <p:cNvGrpSpPr/>
          <p:nvPr/>
        </p:nvGrpSpPr>
        <p:grpSpPr>
          <a:xfrm>
            <a:off x="5015429" y="3489592"/>
            <a:ext cx="2286000" cy="3200400"/>
            <a:chOff x="5004412" y="3489592"/>
            <a:chExt cx="2286000" cy="3200400"/>
          </a:xfrm>
        </p:grpSpPr>
        <p:sp>
          <p:nvSpPr>
            <p:cNvPr id="10" name="Rectangle 9">
              <a:extLst>
                <a:ext uri="{FF2B5EF4-FFF2-40B4-BE49-F238E27FC236}">
                  <a16:creationId xmlns:a16="http://schemas.microsoft.com/office/drawing/2014/main" id="{3F34361A-38D7-6015-839B-C53DC5E5BF4E}"/>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5C749412-C731-7C39-771E-26B44C9050E6}"/>
                </a:ext>
              </a:extLst>
            </p:cNvPr>
            <p:cNvSpPr txBox="1"/>
            <p:nvPr/>
          </p:nvSpPr>
          <p:spPr>
            <a:xfrm>
              <a:off x="5562313"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Dark Time</a:t>
              </a:r>
              <a:endParaRPr lang="de-DE" noProof="0" dirty="0">
                <a:latin typeface="Arial" panose="020B0604020202020204" pitchFamily="34" charset="0"/>
              </a:endParaRPr>
            </a:p>
          </p:txBody>
        </p:sp>
      </p:grpSp>
      <p:grpSp>
        <p:nvGrpSpPr>
          <p:cNvPr id="26" name="Group 25">
            <a:extLst>
              <a:ext uri="{FF2B5EF4-FFF2-40B4-BE49-F238E27FC236}">
                <a16:creationId xmlns:a16="http://schemas.microsoft.com/office/drawing/2014/main" id="{034D6DA6-CDD8-609B-D70A-B8550DBD1D4C}"/>
              </a:ext>
            </a:extLst>
          </p:cNvPr>
          <p:cNvGrpSpPr/>
          <p:nvPr/>
        </p:nvGrpSpPr>
        <p:grpSpPr>
          <a:xfrm>
            <a:off x="7426287" y="3489592"/>
            <a:ext cx="2286000" cy="3200400"/>
            <a:chOff x="7426287" y="3489592"/>
            <a:chExt cx="2286000" cy="3200400"/>
          </a:xfrm>
        </p:grpSpPr>
        <p:sp>
          <p:nvSpPr>
            <p:cNvPr id="12" name="Rectangle 11">
              <a:extLst>
                <a:ext uri="{FF2B5EF4-FFF2-40B4-BE49-F238E27FC236}">
                  <a16:creationId xmlns:a16="http://schemas.microsoft.com/office/drawing/2014/main" id="{F38D99FE-3648-2E6F-CFEF-E160051B75D0}"/>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98734363-98AD-4813-67CE-3465017D3173}"/>
                </a:ext>
              </a:extLst>
            </p:cNvPr>
            <p:cNvSpPr txBox="1"/>
            <p:nvPr/>
          </p:nvSpPr>
          <p:spPr>
            <a:xfrm>
              <a:off x="7984188"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Dark Time</a:t>
              </a:r>
              <a:endParaRPr lang="de-DE" noProof="0" dirty="0">
                <a:latin typeface="Arial" panose="020B0604020202020204" pitchFamily="34" charset="0"/>
              </a:endParaRPr>
            </a:p>
          </p:txBody>
        </p:sp>
      </p:grpSp>
    </p:spTree>
    <p:extLst>
      <p:ext uri="{BB962C8B-B14F-4D97-AF65-F5344CB8AC3E}">
        <p14:creationId xmlns:p14="http://schemas.microsoft.com/office/powerpoint/2010/main" val="838692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0C5C1-FB9F-F733-A008-A146F441E979}"/>
            </a:ext>
          </a:extLst>
        </p:cNvPr>
        <p:cNvGrpSpPr/>
        <p:nvPr/>
      </p:nvGrpSpPr>
      <p:grpSpPr>
        <a:xfrm>
          <a:off x="0" y="0"/>
          <a:ext cx="0" cy="0"/>
          <a:chOff x="0" y="0"/>
          <a:chExt cx="0" cy="0"/>
        </a:xfrm>
      </p:grpSpPr>
      <p:grpSp>
        <p:nvGrpSpPr>
          <p:cNvPr id="76" name="Group 75">
            <a:extLst>
              <a:ext uri="{FF2B5EF4-FFF2-40B4-BE49-F238E27FC236}">
                <a16:creationId xmlns:a16="http://schemas.microsoft.com/office/drawing/2014/main" id="{ECDBB52C-6966-EE3C-EED3-C47641BD3BE6}"/>
              </a:ext>
            </a:extLst>
          </p:cNvPr>
          <p:cNvGrpSpPr/>
          <p:nvPr/>
        </p:nvGrpSpPr>
        <p:grpSpPr>
          <a:xfrm>
            <a:off x="141516" y="3501776"/>
            <a:ext cx="9604816" cy="3287355"/>
            <a:chOff x="144558" y="127451"/>
            <a:chExt cx="9604816" cy="3287355"/>
          </a:xfrm>
        </p:grpSpPr>
        <p:grpSp>
          <p:nvGrpSpPr>
            <p:cNvPr id="77" name="Group 76">
              <a:extLst>
                <a:ext uri="{FF2B5EF4-FFF2-40B4-BE49-F238E27FC236}">
                  <a16:creationId xmlns:a16="http://schemas.microsoft.com/office/drawing/2014/main" id="{CA330279-A71B-1E5A-A46B-69910542E41C}"/>
                </a:ext>
              </a:extLst>
            </p:cNvPr>
            <p:cNvGrpSpPr/>
            <p:nvPr/>
          </p:nvGrpSpPr>
          <p:grpSpPr>
            <a:xfrm>
              <a:off x="156626" y="127451"/>
              <a:ext cx="2360174" cy="3287355"/>
              <a:chOff x="124769" y="-409492"/>
              <a:chExt cx="2360174" cy="3287355"/>
            </a:xfrm>
          </p:grpSpPr>
          <p:pic>
            <p:nvPicPr>
              <p:cNvPr id="97" name="Picture 96">
                <a:extLst>
                  <a:ext uri="{FF2B5EF4-FFF2-40B4-BE49-F238E27FC236}">
                    <a16:creationId xmlns:a16="http://schemas.microsoft.com/office/drawing/2014/main" id="{ADFE0572-A23A-A5D6-3DED-38CE07E70C34}"/>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8" name="Graphic 97">
                <a:extLst>
                  <a:ext uri="{FF2B5EF4-FFF2-40B4-BE49-F238E27FC236}">
                    <a16:creationId xmlns:a16="http://schemas.microsoft.com/office/drawing/2014/main" id="{73AD5D29-6676-720A-C5E9-EFF3105462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9" name="Rounded Rectangle 98">
                <a:extLst>
                  <a:ext uri="{FF2B5EF4-FFF2-40B4-BE49-F238E27FC236}">
                    <a16:creationId xmlns:a16="http://schemas.microsoft.com/office/drawing/2014/main" id="{42B98E64-B51A-A1E9-E95D-0582C7D71FBD}"/>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00" name="TextBox 99">
                <a:extLst>
                  <a:ext uri="{FF2B5EF4-FFF2-40B4-BE49-F238E27FC236}">
                    <a16:creationId xmlns:a16="http://schemas.microsoft.com/office/drawing/2014/main" id="{1980C584-CF07-8856-CB76-CFC9459286CF}"/>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8" name="Group 77">
              <a:extLst>
                <a:ext uri="{FF2B5EF4-FFF2-40B4-BE49-F238E27FC236}">
                  <a16:creationId xmlns:a16="http://schemas.microsoft.com/office/drawing/2014/main" id="{E9991B4A-A21F-0721-99A2-9A1238EE1083}"/>
                </a:ext>
              </a:extLst>
            </p:cNvPr>
            <p:cNvGrpSpPr/>
            <p:nvPr/>
          </p:nvGrpSpPr>
          <p:grpSpPr>
            <a:xfrm>
              <a:off x="7389200" y="127451"/>
              <a:ext cx="2360174" cy="3287355"/>
              <a:chOff x="124769" y="-409492"/>
              <a:chExt cx="2360174" cy="3287355"/>
            </a:xfrm>
          </p:grpSpPr>
          <p:pic>
            <p:nvPicPr>
              <p:cNvPr id="93" name="Picture 92">
                <a:extLst>
                  <a:ext uri="{FF2B5EF4-FFF2-40B4-BE49-F238E27FC236}">
                    <a16:creationId xmlns:a16="http://schemas.microsoft.com/office/drawing/2014/main" id="{7ACB7B3C-8FBC-AC7B-5FBE-277DBD50B351}"/>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4" name="Graphic 93">
                <a:extLst>
                  <a:ext uri="{FF2B5EF4-FFF2-40B4-BE49-F238E27FC236}">
                    <a16:creationId xmlns:a16="http://schemas.microsoft.com/office/drawing/2014/main" id="{B978605F-D454-17DF-A8B9-B23128CEE02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5" name="Rounded Rectangle 94">
                <a:extLst>
                  <a:ext uri="{FF2B5EF4-FFF2-40B4-BE49-F238E27FC236}">
                    <a16:creationId xmlns:a16="http://schemas.microsoft.com/office/drawing/2014/main" id="{8139DC11-63B9-81E7-78C4-47BE720CED88}"/>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6" name="TextBox 95">
                <a:extLst>
                  <a:ext uri="{FF2B5EF4-FFF2-40B4-BE49-F238E27FC236}">
                    <a16:creationId xmlns:a16="http://schemas.microsoft.com/office/drawing/2014/main" id="{AA9F310B-F80C-05D9-67AA-C5099A942FEC}"/>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9" name="Group 78">
              <a:extLst>
                <a:ext uri="{FF2B5EF4-FFF2-40B4-BE49-F238E27FC236}">
                  <a16:creationId xmlns:a16="http://schemas.microsoft.com/office/drawing/2014/main" id="{B9FCDCE7-FC1F-E4BA-B472-87C81BB58513}"/>
                </a:ext>
              </a:extLst>
            </p:cNvPr>
            <p:cNvGrpSpPr/>
            <p:nvPr/>
          </p:nvGrpSpPr>
          <p:grpSpPr>
            <a:xfrm>
              <a:off x="4978342" y="127451"/>
              <a:ext cx="2360174" cy="3287355"/>
              <a:chOff x="124769" y="-409492"/>
              <a:chExt cx="2360174" cy="3287355"/>
            </a:xfrm>
          </p:grpSpPr>
          <p:pic>
            <p:nvPicPr>
              <p:cNvPr id="89" name="Picture 88">
                <a:extLst>
                  <a:ext uri="{FF2B5EF4-FFF2-40B4-BE49-F238E27FC236}">
                    <a16:creationId xmlns:a16="http://schemas.microsoft.com/office/drawing/2014/main" id="{291F0AB9-2EFC-7501-1665-92BAA1C753A2}"/>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0" name="Graphic 89">
                <a:extLst>
                  <a:ext uri="{FF2B5EF4-FFF2-40B4-BE49-F238E27FC236}">
                    <a16:creationId xmlns:a16="http://schemas.microsoft.com/office/drawing/2014/main" id="{4FF24DC8-FA6C-F03C-AF6D-3066D2247F2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1" name="Rounded Rectangle 90">
                <a:extLst>
                  <a:ext uri="{FF2B5EF4-FFF2-40B4-BE49-F238E27FC236}">
                    <a16:creationId xmlns:a16="http://schemas.microsoft.com/office/drawing/2014/main" id="{E1911FD9-C158-C2F7-4908-C6842210F580}"/>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2" name="TextBox 91">
                <a:extLst>
                  <a:ext uri="{FF2B5EF4-FFF2-40B4-BE49-F238E27FC236}">
                    <a16:creationId xmlns:a16="http://schemas.microsoft.com/office/drawing/2014/main" id="{E87C1A9B-50C1-30AE-2833-9550C1C939DB}"/>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80" name="Group 79">
              <a:extLst>
                <a:ext uri="{FF2B5EF4-FFF2-40B4-BE49-F238E27FC236}">
                  <a16:creationId xmlns:a16="http://schemas.microsoft.com/office/drawing/2014/main" id="{FE8CDFD9-41F7-1ECA-2433-EE8ABA4C1D1B}"/>
                </a:ext>
              </a:extLst>
            </p:cNvPr>
            <p:cNvGrpSpPr/>
            <p:nvPr/>
          </p:nvGrpSpPr>
          <p:grpSpPr>
            <a:xfrm>
              <a:off x="2567484" y="127451"/>
              <a:ext cx="2360174" cy="3287355"/>
              <a:chOff x="124769" y="-409492"/>
              <a:chExt cx="2360174" cy="3287355"/>
            </a:xfrm>
          </p:grpSpPr>
          <p:pic>
            <p:nvPicPr>
              <p:cNvPr id="85" name="Picture 84">
                <a:extLst>
                  <a:ext uri="{FF2B5EF4-FFF2-40B4-BE49-F238E27FC236}">
                    <a16:creationId xmlns:a16="http://schemas.microsoft.com/office/drawing/2014/main" id="{7B65E6A6-97CD-E134-075B-206990A4BAB9}"/>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86" name="Graphic 85">
                <a:extLst>
                  <a:ext uri="{FF2B5EF4-FFF2-40B4-BE49-F238E27FC236}">
                    <a16:creationId xmlns:a16="http://schemas.microsoft.com/office/drawing/2014/main" id="{967EF27F-8EDF-F42E-A632-F32DA313F8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87" name="Rounded Rectangle 86">
                <a:extLst>
                  <a:ext uri="{FF2B5EF4-FFF2-40B4-BE49-F238E27FC236}">
                    <a16:creationId xmlns:a16="http://schemas.microsoft.com/office/drawing/2014/main" id="{BF7E66CA-3348-2031-BF7F-BB89AA0BEBFB}"/>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8" name="TextBox 87">
                <a:extLst>
                  <a:ext uri="{FF2B5EF4-FFF2-40B4-BE49-F238E27FC236}">
                    <a16:creationId xmlns:a16="http://schemas.microsoft.com/office/drawing/2014/main" id="{C92B3C13-3683-1485-E7FC-B17167435793}"/>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81" name="Rectangle 80">
              <a:extLst>
                <a:ext uri="{FF2B5EF4-FFF2-40B4-BE49-F238E27FC236}">
                  <a16:creationId xmlns:a16="http://schemas.microsoft.com/office/drawing/2014/main" id="{DB57F734-137D-4A39-AAB0-EAFA989BC239}"/>
                </a:ext>
              </a:extLst>
            </p:cNvPr>
            <p:cNvSpPr/>
            <p:nvPr/>
          </p:nvSpPr>
          <p:spPr>
            <a:xfrm>
              <a:off x="7388332"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2" name="Rectangle 81">
              <a:extLst>
                <a:ext uri="{FF2B5EF4-FFF2-40B4-BE49-F238E27FC236}">
                  <a16:creationId xmlns:a16="http://schemas.microsoft.com/office/drawing/2014/main" id="{E10B036C-D22D-0F79-430A-40CB26E4D25B}"/>
                </a:ext>
              </a:extLst>
            </p:cNvPr>
            <p:cNvSpPr/>
            <p:nvPr/>
          </p:nvSpPr>
          <p:spPr>
            <a:xfrm>
              <a:off x="4979648"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3" name="Rectangle 82">
              <a:extLst>
                <a:ext uri="{FF2B5EF4-FFF2-40B4-BE49-F238E27FC236}">
                  <a16:creationId xmlns:a16="http://schemas.microsoft.com/office/drawing/2014/main" id="{458A9BBC-16DC-F6D2-EB0D-96D37558D469}"/>
                </a:ext>
              </a:extLst>
            </p:cNvPr>
            <p:cNvSpPr/>
            <p:nvPr/>
          </p:nvSpPr>
          <p:spPr>
            <a:xfrm>
              <a:off x="2565955"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4" name="Rectangle 83">
              <a:extLst>
                <a:ext uri="{FF2B5EF4-FFF2-40B4-BE49-F238E27FC236}">
                  <a16:creationId xmlns:a16="http://schemas.microsoft.com/office/drawing/2014/main" id="{09A26027-75C3-DFBF-49A7-49C4A46A37D8}"/>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grpSp>
      <p:grpSp>
        <p:nvGrpSpPr>
          <p:cNvPr id="28" name="Group 27">
            <a:extLst>
              <a:ext uri="{FF2B5EF4-FFF2-40B4-BE49-F238E27FC236}">
                <a16:creationId xmlns:a16="http://schemas.microsoft.com/office/drawing/2014/main" id="{B5BFB45E-AA4F-EC94-129A-C2D5DFAD0495}"/>
              </a:ext>
            </a:extLst>
          </p:cNvPr>
          <p:cNvGrpSpPr/>
          <p:nvPr/>
        </p:nvGrpSpPr>
        <p:grpSpPr>
          <a:xfrm>
            <a:off x="156626" y="202401"/>
            <a:ext cx="2360174" cy="3287355"/>
            <a:chOff x="124769" y="-409492"/>
            <a:chExt cx="2360174" cy="3287355"/>
          </a:xfrm>
        </p:grpSpPr>
        <p:pic>
          <p:nvPicPr>
            <p:cNvPr id="24" name="Picture 23">
              <a:extLst>
                <a:ext uri="{FF2B5EF4-FFF2-40B4-BE49-F238E27FC236}">
                  <a16:creationId xmlns:a16="http://schemas.microsoft.com/office/drawing/2014/main" id="{A0949F98-1EE5-A0BE-E2A0-C73DB4925C46}"/>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26" name="Graphic 25">
              <a:extLst>
                <a:ext uri="{FF2B5EF4-FFF2-40B4-BE49-F238E27FC236}">
                  <a16:creationId xmlns:a16="http://schemas.microsoft.com/office/drawing/2014/main" id="{CA6E26D8-8ECC-8C6F-0A32-1440AAC6084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 name="Rounded Rectangle 3">
              <a:extLst>
                <a:ext uri="{FF2B5EF4-FFF2-40B4-BE49-F238E27FC236}">
                  <a16:creationId xmlns:a16="http://schemas.microsoft.com/office/drawing/2014/main" id="{A1AF97FF-9347-0DCD-F1BF-C3CFFDB5F28F}"/>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8BE18D84-31D7-7344-5A57-7DF3241DA0D6}"/>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29" name="Group 28">
            <a:extLst>
              <a:ext uri="{FF2B5EF4-FFF2-40B4-BE49-F238E27FC236}">
                <a16:creationId xmlns:a16="http://schemas.microsoft.com/office/drawing/2014/main" id="{3B57D6A2-8329-6ED1-A859-EA92607C1AC9}"/>
              </a:ext>
            </a:extLst>
          </p:cNvPr>
          <p:cNvGrpSpPr/>
          <p:nvPr/>
        </p:nvGrpSpPr>
        <p:grpSpPr>
          <a:xfrm>
            <a:off x="7389200" y="202401"/>
            <a:ext cx="2360174" cy="3287355"/>
            <a:chOff x="124769" y="-409492"/>
            <a:chExt cx="2360174" cy="3287355"/>
          </a:xfrm>
        </p:grpSpPr>
        <p:pic>
          <p:nvPicPr>
            <p:cNvPr id="30" name="Picture 29">
              <a:extLst>
                <a:ext uri="{FF2B5EF4-FFF2-40B4-BE49-F238E27FC236}">
                  <a16:creationId xmlns:a16="http://schemas.microsoft.com/office/drawing/2014/main" id="{9823AE47-7546-A92D-DB9F-AD8B365ED235}"/>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1" name="Graphic 30">
              <a:extLst>
                <a:ext uri="{FF2B5EF4-FFF2-40B4-BE49-F238E27FC236}">
                  <a16:creationId xmlns:a16="http://schemas.microsoft.com/office/drawing/2014/main" id="{6EADA068-F3BE-ED29-D296-1CADF26CA28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2" name="Rounded Rectangle 31">
              <a:extLst>
                <a:ext uri="{FF2B5EF4-FFF2-40B4-BE49-F238E27FC236}">
                  <a16:creationId xmlns:a16="http://schemas.microsoft.com/office/drawing/2014/main" id="{C1C074BD-3B64-AA94-98FD-750AE9EB1B68}"/>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3" name="TextBox 32">
              <a:extLst>
                <a:ext uri="{FF2B5EF4-FFF2-40B4-BE49-F238E27FC236}">
                  <a16:creationId xmlns:a16="http://schemas.microsoft.com/office/drawing/2014/main" id="{6B33F983-F536-8B45-EC50-6B06B3E5359F}"/>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4" name="Group 33">
            <a:extLst>
              <a:ext uri="{FF2B5EF4-FFF2-40B4-BE49-F238E27FC236}">
                <a16:creationId xmlns:a16="http://schemas.microsoft.com/office/drawing/2014/main" id="{38657E2E-285C-1B16-656C-A776B4DF4F34}"/>
              </a:ext>
            </a:extLst>
          </p:cNvPr>
          <p:cNvGrpSpPr/>
          <p:nvPr/>
        </p:nvGrpSpPr>
        <p:grpSpPr>
          <a:xfrm>
            <a:off x="4978342" y="202401"/>
            <a:ext cx="2360174" cy="3287355"/>
            <a:chOff x="124769" y="-409492"/>
            <a:chExt cx="2360174" cy="3287355"/>
          </a:xfrm>
        </p:grpSpPr>
        <p:pic>
          <p:nvPicPr>
            <p:cNvPr id="35" name="Picture 34">
              <a:extLst>
                <a:ext uri="{FF2B5EF4-FFF2-40B4-BE49-F238E27FC236}">
                  <a16:creationId xmlns:a16="http://schemas.microsoft.com/office/drawing/2014/main" id="{463A5D43-D942-4D7F-380B-BE514F44E9A2}"/>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6" name="Graphic 35">
              <a:extLst>
                <a:ext uri="{FF2B5EF4-FFF2-40B4-BE49-F238E27FC236}">
                  <a16:creationId xmlns:a16="http://schemas.microsoft.com/office/drawing/2014/main" id="{97DB7EBC-4FB4-4AF2-3608-88BD1194FED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7" name="Rounded Rectangle 36">
              <a:extLst>
                <a:ext uri="{FF2B5EF4-FFF2-40B4-BE49-F238E27FC236}">
                  <a16:creationId xmlns:a16="http://schemas.microsoft.com/office/drawing/2014/main" id="{7EB6EBF7-4CD0-7DEC-52E6-3E9819260A51}"/>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8" name="TextBox 37">
              <a:extLst>
                <a:ext uri="{FF2B5EF4-FFF2-40B4-BE49-F238E27FC236}">
                  <a16:creationId xmlns:a16="http://schemas.microsoft.com/office/drawing/2014/main" id="{21044510-3CBF-9D36-D2D7-6FF58EE3017B}"/>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9" name="Group 38">
            <a:extLst>
              <a:ext uri="{FF2B5EF4-FFF2-40B4-BE49-F238E27FC236}">
                <a16:creationId xmlns:a16="http://schemas.microsoft.com/office/drawing/2014/main" id="{B6A05C40-61BE-D3A9-3E7B-81950D6614E5}"/>
              </a:ext>
            </a:extLst>
          </p:cNvPr>
          <p:cNvGrpSpPr/>
          <p:nvPr/>
        </p:nvGrpSpPr>
        <p:grpSpPr>
          <a:xfrm>
            <a:off x="2567484" y="202401"/>
            <a:ext cx="2360174" cy="3287355"/>
            <a:chOff x="124769" y="-409492"/>
            <a:chExt cx="2360174" cy="3287355"/>
          </a:xfrm>
        </p:grpSpPr>
        <p:pic>
          <p:nvPicPr>
            <p:cNvPr id="40" name="Picture 39">
              <a:extLst>
                <a:ext uri="{FF2B5EF4-FFF2-40B4-BE49-F238E27FC236}">
                  <a16:creationId xmlns:a16="http://schemas.microsoft.com/office/drawing/2014/main" id="{1D409E78-8250-168C-CFF5-A79EC745DDF1}"/>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41" name="Graphic 40">
              <a:extLst>
                <a:ext uri="{FF2B5EF4-FFF2-40B4-BE49-F238E27FC236}">
                  <a16:creationId xmlns:a16="http://schemas.microsoft.com/office/drawing/2014/main" id="{6F0B30E5-3016-35C9-D895-CBB6AE94B89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2" name="Rounded Rectangle 41">
              <a:extLst>
                <a:ext uri="{FF2B5EF4-FFF2-40B4-BE49-F238E27FC236}">
                  <a16:creationId xmlns:a16="http://schemas.microsoft.com/office/drawing/2014/main" id="{0AB75531-7FBE-35F8-4D4C-1DEBD59FBFEA}"/>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3" name="TextBox 42">
              <a:extLst>
                <a:ext uri="{FF2B5EF4-FFF2-40B4-BE49-F238E27FC236}">
                  <a16:creationId xmlns:a16="http://schemas.microsoft.com/office/drawing/2014/main" id="{3A6F58A8-CB90-0538-70F7-842FE9F83901}"/>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71" name="Rectangle 70">
            <a:extLst>
              <a:ext uri="{FF2B5EF4-FFF2-40B4-BE49-F238E27FC236}">
                <a16:creationId xmlns:a16="http://schemas.microsoft.com/office/drawing/2014/main" id="{9301CD92-D0D9-4DA4-A7A4-0692C258D6A4}"/>
              </a:ext>
            </a:extLst>
          </p:cNvPr>
          <p:cNvSpPr/>
          <p:nvPr/>
        </p:nvSpPr>
        <p:spPr>
          <a:xfrm>
            <a:off x="7388332"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2" name="Rectangle 71">
            <a:extLst>
              <a:ext uri="{FF2B5EF4-FFF2-40B4-BE49-F238E27FC236}">
                <a16:creationId xmlns:a16="http://schemas.microsoft.com/office/drawing/2014/main" id="{1AB66AA5-A4F1-5452-CC10-6AF5BCADCE71}"/>
              </a:ext>
            </a:extLst>
          </p:cNvPr>
          <p:cNvSpPr/>
          <p:nvPr/>
        </p:nvSpPr>
        <p:spPr>
          <a:xfrm>
            <a:off x="4979648"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3" name="Rectangle 72">
            <a:extLst>
              <a:ext uri="{FF2B5EF4-FFF2-40B4-BE49-F238E27FC236}">
                <a16:creationId xmlns:a16="http://schemas.microsoft.com/office/drawing/2014/main" id="{3A27397B-49BD-B48C-1301-F8C987C51977}"/>
              </a:ext>
            </a:extLst>
          </p:cNvPr>
          <p:cNvSpPr/>
          <p:nvPr/>
        </p:nvSpPr>
        <p:spPr>
          <a:xfrm>
            <a:off x="2565955"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4" name="Rectangle 73">
            <a:extLst>
              <a:ext uri="{FF2B5EF4-FFF2-40B4-BE49-F238E27FC236}">
                <a16:creationId xmlns:a16="http://schemas.microsoft.com/office/drawing/2014/main" id="{D9BD891B-6DE8-5E63-2E0E-1C4ED5C753D4}"/>
              </a:ext>
            </a:extLst>
          </p:cNvPr>
          <p:cNvSpPr/>
          <p:nvPr/>
        </p:nvSpPr>
        <p:spPr>
          <a:xfrm>
            <a:off x="144558"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Tree>
    <p:extLst>
      <p:ext uri="{BB962C8B-B14F-4D97-AF65-F5344CB8AC3E}">
        <p14:creationId xmlns:p14="http://schemas.microsoft.com/office/powerpoint/2010/main" val="2300907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004A1-74EA-DB58-D6F2-FC6349E1B915}"/>
            </a:ext>
          </a:extLst>
        </p:cNvPr>
        <p:cNvGrpSpPr/>
        <p:nvPr/>
      </p:nvGrpSpPr>
      <p:grpSpPr>
        <a:xfrm>
          <a:off x="0" y="0"/>
          <a:ext cx="0" cy="0"/>
          <a:chOff x="0" y="0"/>
          <a:chExt cx="0" cy="0"/>
        </a:xfrm>
      </p:grpSpPr>
      <p:grpSp>
        <p:nvGrpSpPr>
          <p:cNvPr id="18" name="Group 17">
            <a:extLst>
              <a:ext uri="{FF2B5EF4-FFF2-40B4-BE49-F238E27FC236}">
                <a16:creationId xmlns:a16="http://schemas.microsoft.com/office/drawing/2014/main" id="{C30922C2-B624-93D0-B6B2-1D452D966DD0}"/>
              </a:ext>
            </a:extLst>
          </p:cNvPr>
          <p:cNvGrpSpPr/>
          <p:nvPr/>
        </p:nvGrpSpPr>
        <p:grpSpPr>
          <a:xfrm>
            <a:off x="193713" y="168007"/>
            <a:ext cx="2286000" cy="3200400"/>
            <a:chOff x="193713" y="168007"/>
            <a:chExt cx="2286000" cy="3200400"/>
          </a:xfrm>
        </p:grpSpPr>
        <p:sp>
          <p:nvSpPr>
            <p:cNvPr id="5" name="Rectangle 4">
              <a:extLst>
                <a:ext uri="{FF2B5EF4-FFF2-40B4-BE49-F238E27FC236}">
                  <a16:creationId xmlns:a16="http://schemas.microsoft.com/office/drawing/2014/main" id="{D98E1432-299E-9262-93D4-5156F192B519}"/>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FC2F9EF9-EAEF-7881-5837-DB7D93108886}"/>
                </a:ext>
              </a:extLst>
            </p:cNvPr>
            <p:cNvSpPr txBox="1"/>
            <p:nvPr/>
          </p:nvSpPr>
          <p:spPr>
            <a:xfrm>
              <a:off x="660857" y="1445041"/>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noProof="0" dirty="0">
                  <a:latin typeface="Arial" panose="020B0604020202020204" pitchFamily="34" charset="0"/>
                </a:rPr>
                <a:t>Bright Time</a:t>
              </a:r>
            </a:p>
          </p:txBody>
        </p:sp>
      </p:grpSp>
      <p:grpSp>
        <p:nvGrpSpPr>
          <p:cNvPr id="19" name="Group 18">
            <a:extLst>
              <a:ext uri="{FF2B5EF4-FFF2-40B4-BE49-F238E27FC236}">
                <a16:creationId xmlns:a16="http://schemas.microsoft.com/office/drawing/2014/main" id="{31E957D6-968E-6D67-B6AE-59D3F55E3552}"/>
              </a:ext>
            </a:extLst>
          </p:cNvPr>
          <p:cNvGrpSpPr/>
          <p:nvPr/>
        </p:nvGrpSpPr>
        <p:grpSpPr>
          <a:xfrm>
            <a:off x="2604571" y="168007"/>
            <a:ext cx="2286000" cy="3200400"/>
            <a:chOff x="2615588" y="168007"/>
            <a:chExt cx="2286000" cy="3200400"/>
          </a:xfrm>
        </p:grpSpPr>
        <p:sp>
          <p:nvSpPr>
            <p:cNvPr id="7" name="Rectangle 6">
              <a:extLst>
                <a:ext uri="{FF2B5EF4-FFF2-40B4-BE49-F238E27FC236}">
                  <a16:creationId xmlns:a16="http://schemas.microsoft.com/office/drawing/2014/main" id="{239EA0A4-D141-D4F5-42B5-992EE87C5E0D}"/>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DD2CAB3F-A14C-4EB7-AD33-374309955725}"/>
                </a:ext>
              </a:extLst>
            </p:cNvPr>
            <p:cNvSpPr txBox="1"/>
            <p:nvPr/>
          </p:nvSpPr>
          <p:spPr>
            <a:xfrm>
              <a:off x="3082732" y="1445040"/>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Bright Time</a:t>
              </a:r>
            </a:p>
          </p:txBody>
        </p:sp>
      </p:grpSp>
      <p:grpSp>
        <p:nvGrpSpPr>
          <p:cNvPr id="20" name="Group 19">
            <a:extLst>
              <a:ext uri="{FF2B5EF4-FFF2-40B4-BE49-F238E27FC236}">
                <a16:creationId xmlns:a16="http://schemas.microsoft.com/office/drawing/2014/main" id="{E01A0988-961F-4508-A4C9-8421719F6550}"/>
              </a:ext>
            </a:extLst>
          </p:cNvPr>
          <p:cNvGrpSpPr/>
          <p:nvPr/>
        </p:nvGrpSpPr>
        <p:grpSpPr>
          <a:xfrm>
            <a:off x="5015429" y="168007"/>
            <a:ext cx="2286000" cy="3200400"/>
            <a:chOff x="5004412" y="168007"/>
            <a:chExt cx="2286000" cy="3200400"/>
          </a:xfrm>
        </p:grpSpPr>
        <p:sp>
          <p:nvSpPr>
            <p:cNvPr id="9" name="Rectangle 8">
              <a:extLst>
                <a:ext uri="{FF2B5EF4-FFF2-40B4-BE49-F238E27FC236}">
                  <a16:creationId xmlns:a16="http://schemas.microsoft.com/office/drawing/2014/main" id="{91F97CF9-2037-632C-3FBE-0ED1EAD0CEDC}"/>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5035D628-630F-42A4-A483-16EF10C80C5A}"/>
                </a:ext>
              </a:extLst>
            </p:cNvPr>
            <p:cNvSpPr txBox="1"/>
            <p:nvPr/>
          </p:nvSpPr>
          <p:spPr>
            <a:xfrm>
              <a:off x="5504606" y="1445039"/>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Bright Time</a:t>
              </a:r>
            </a:p>
          </p:txBody>
        </p:sp>
      </p:grpSp>
      <p:grpSp>
        <p:nvGrpSpPr>
          <p:cNvPr id="21" name="Group 20">
            <a:extLst>
              <a:ext uri="{FF2B5EF4-FFF2-40B4-BE49-F238E27FC236}">
                <a16:creationId xmlns:a16="http://schemas.microsoft.com/office/drawing/2014/main" id="{97A9810D-9111-54BB-96C3-F38D843FCACA}"/>
              </a:ext>
            </a:extLst>
          </p:cNvPr>
          <p:cNvGrpSpPr/>
          <p:nvPr/>
        </p:nvGrpSpPr>
        <p:grpSpPr>
          <a:xfrm>
            <a:off x="7426287" y="168007"/>
            <a:ext cx="2286000" cy="3200400"/>
            <a:chOff x="7426287" y="168007"/>
            <a:chExt cx="2286000" cy="3200400"/>
          </a:xfrm>
        </p:grpSpPr>
        <p:sp>
          <p:nvSpPr>
            <p:cNvPr id="11" name="Rectangle 10">
              <a:extLst>
                <a:ext uri="{FF2B5EF4-FFF2-40B4-BE49-F238E27FC236}">
                  <a16:creationId xmlns:a16="http://schemas.microsoft.com/office/drawing/2014/main" id="{914C3C9C-8EBB-3380-5D05-32D16233E0C6}"/>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C6A52C0A-B68F-C803-F12B-2470379D5944}"/>
                </a:ext>
              </a:extLst>
            </p:cNvPr>
            <p:cNvSpPr txBox="1"/>
            <p:nvPr/>
          </p:nvSpPr>
          <p:spPr>
            <a:xfrm>
              <a:off x="7926481" y="1445038"/>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Bright Time</a:t>
              </a:r>
            </a:p>
          </p:txBody>
        </p:sp>
      </p:grpSp>
      <p:grpSp>
        <p:nvGrpSpPr>
          <p:cNvPr id="22" name="Group 21">
            <a:extLst>
              <a:ext uri="{FF2B5EF4-FFF2-40B4-BE49-F238E27FC236}">
                <a16:creationId xmlns:a16="http://schemas.microsoft.com/office/drawing/2014/main" id="{85E13F8E-5DD0-15C7-C92B-99B38A73E3FB}"/>
              </a:ext>
            </a:extLst>
          </p:cNvPr>
          <p:cNvGrpSpPr/>
          <p:nvPr/>
        </p:nvGrpSpPr>
        <p:grpSpPr>
          <a:xfrm>
            <a:off x="193713" y="3489592"/>
            <a:ext cx="2286000" cy="3200400"/>
            <a:chOff x="193713" y="3489592"/>
            <a:chExt cx="2286000" cy="3200400"/>
          </a:xfrm>
        </p:grpSpPr>
        <p:sp>
          <p:nvSpPr>
            <p:cNvPr id="6" name="Rectangle 5">
              <a:extLst>
                <a:ext uri="{FF2B5EF4-FFF2-40B4-BE49-F238E27FC236}">
                  <a16:creationId xmlns:a16="http://schemas.microsoft.com/office/drawing/2014/main" id="{F36C4A21-9901-F768-D0C2-24FEBBB941EA}"/>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FEC09572-09E2-12F3-6740-7D6CA2A847A6}"/>
                </a:ext>
              </a:extLst>
            </p:cNvPr>
            <p:cNvSpPr txBox="1"/>
            <p:nvPr/>
          </p:nvSpPr>
          <p:spPr>
            <a:xfrm>
              <a:off x="660856" y="4766626"/>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Bright Time</a:t>
              </a:r>
            </a:p>
          </p:txBody>
        </p:sp>
      </p:grpSp>
      <p:grpSp>
        <p:nvGrpSpPr>
          <p:cNvPr id="23" name="Group 22">
            <a:extLst>
              <a:ext uri="{FF2B5EF4-FFF2-40B4-BE49-F238E27FC236}">
                <a16:creationId xmlns:a16="http://schemas.microsoft.com/office/drawing/2014/main" id="{CC1B0ED0-806F-1DB3-4FEE-16028B24987D}"/>
              </a:ext>
            </a:extLst>
          </p:cNvPr>
          <p:cNvGrpSpPr/>
          <p:nvPr/>
        </p:nvGrpSpPr>
        <p:grpSpPr>
          <a:xfrm>
            <a:off x="2604571" y="3489592"/>
            <a:ext cx="2286000" cy="3200400"/>
            <a:chOff x="2615588" y="3489592"/>
            <a:chExt cx="2286000" cy="3200400"/>
          </a:xfrm>
        </p:grpSpPr>
        <p:sp>
          <p:nvSpPr>
            <p:cNvPr id="8" name="Rectangle 7">
              <a:extLst>
                <a:ext uri="{FF2B5EF4-FFF2-40B4-BE49-F238E27FC236}">
                  <a16:creationId xmlns:a16="http://schemas.microsoft.com/office/drawing/2014/main" id="{CD48DFA7-B5EC-66A2-44AF-584C10F6D271}"/>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5A06D468-8977-C59C-670C-84512C462FA6}"/>
                </a:ext>
              </a:extLst>
            </p:cNvPr>
            <p:cNvSpPr txBox="1"/>
            <p:nvPr/>
          </p:nvSpPr>
          <p:spPr>
            <a:xfrm>
              <a:off x="3082730" y="4766626"/>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Bright Time</a:t>
              </a:r>
            </a:p>
          </p:txBody>
        </p:sp>
      </p:grpSp>
      <p:grpSp>
        <p:nvGrpSpPr>
          <p:cNvPr id="24" name="Group 23">
            <a:extLst>
              <a:ext uri="{FF2B5EF4-FFF2-40B4-BE49-F238E27FC236}">
                <a16:creationId xmlns:a16="http://schemas.microsoft.com/office/drawing/2014/main" id="{2BEE6564-FB2C-4A7F-FBCD-4F2E98708CA9}"/>
              </a:ext>
            </a:extLst>
          </p:cNvPr>
          <p:cNvGrpSpPr/>
          <p:nvPr/>
        </p:nvGrpSpPr>
        <p:grpSpPr>
          <a:xfrm>
            <a:off x="5015429" y="3489592"/>
            <a:ext cx="2286000" cy="3200400"/>
            <a:chOff x="5004412" y="3489592"/>
            <a:chExt cx="2286000" cy="3200400"/>
          </a:xfrm>
        </p:grpSpPr>
        <p:sp>
          <p:nvSpPr>
            <p:cNvPr id="10" name="Rectangle 9">
              <a:extLst>
                <a:ext uri="{FF2B5EF4-FFF2-40B4-BE49-F238E27FC236}">
                  <a16:creationId xmlns:a16="http://schemas.microsoft.com/office/drawing/2014/main" id="{79BC07F8-3255-9D82-A1E2-8394136E3852}"/>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839D6A1C-541F-57CD-A511-DE8E6CB11F8B}"/>
                </a:ext>
              </a:extLst>
            </p:cNvPr>
            <p:cNvSpPr txBox="1"/>
            <p:nvPr/>
          </p:nvSpPr>
          <p:spPr>
            <a:xfrm>
              <a:off x="5562313"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Dark Time</a:t>
              </a:r>
              <a:endParaRPr lang="de-DE" noProof="0" dirty="0">
                <a:latin typeface="Arial" panose="020B0604020202020204" pitchFamily="34" charset="0"/>
              </a:endParaRPr>
            </a:p>
          </p:txBody>
        </p:sp>
      </p:grpSp>
      <p:grpSp>
        <p:nvGrpSpPr>
          <p:cNvPr id="25" name="Group 24">
            <a:extLst>
              <a:ext uri="{FF2B5EF4-FFF2-40B4-BE49-F238E27FC236}">
                <a16:creationId xmlns:a16="http://schemas.microsoft.com/office/drawing/2014/main" id="{AF9621F0-EEFB-1BEB-32E6-0C2AA7C69D21}"/>
              </a:ext>
            </a:extLst>
          </p:cNvPr>
          <p:cNvGrpSpPr/>
          <p:nvPr/>
        </p:nvGrpSpPr>
        <p:grpSpPr>
          <a:xfrm>
            <a:off x="7426287" y="3489592"/>
            <a:ext cx="2286000" cy="3200400"/>
            <a:chOff x="7426287" y="3489592"/>
            <a:chExt cx="2286000" cy="3200400"/>
          </a:xfrm>
        </p:grpSpPr>
        <p:sp>
          <p:nvSpPr>
            <p:cNvPr id="12" name="Rectangle 11">
              <a:extLst>
                <a:ext uri="{FF2B5EF4-FFF2-40B4-BE49-F238E27FC236}">
                  <a16:creationId xmlns:a16="http://schemas.microsoft.com/office/drawing/2014/main" id="{FAEB1E28-5F07-6F0D-D18B-770E827786F9}"/>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B118F0F3-B0BE-8BB1-88A4-D3D35A90DC01}"/>
                </a:ext>
              </a:extLst>
            </p:cNvPr>
            <p:cNvSpPr txBox="1"/>
            <p:nvPr/>
          </p:nvSpPr>
          <p:spPr>
            <a:xfrm>
              <a:off x="7984188"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2 Stunden</a:t>
              </a:r>
            </a:p>
            <a:p>
              <a:pPr algn="ctr"/>
              <a:r>
                <a:rPr lang="de-DE" dirty="0">
                  <a:latin typeface="Arial" panose="020B0604020202020204" pitchFamily="34" charset="0"/>
                </a:rPr>
                <a:t>Dark Time</a:t>
              </a:r>
              <a:endParaRPr lang="de-DE" noProof="0" dirty="0">
                <a:latin typeface="Arial" panose="020B0604020202020204" pitchFamily="34" charset="0"/>
              </a:endParaRPr>
            </a:p>
          </p:txBody>
        </p:sp>
      </p:grpSp>
    </p:spTree>
    <p:extLst>
      <p:ext uri="{BB962C8B-B14F-4D97-AF65-F5344CB8AC3E}">
        <p14:creationId xmlns:p14="http://schemas.microsoft.com/office/powerpoint/2010/main" val="4177578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9A728-C213-B1A4-B70D-7F1752E86AEC}"/>
            </a:ext>
          </a:extLst>
        </p:cNvPr>
        <p:cNvGrpSpPr/>
        <p:nvPr/>
      </p:nvGrpSpPr>
      <p:grpSpPr>
        <a:xfrm>
          <a:off x="0" y="0"/>
          <a:ext cx="0" cy="0"/>
          <a:chOff x="0" y="0"/>
          <a:chExt cx="0" cy="0"/>
        </a:xfrm>
      </p:grpSpPr>
      <p:grpSp>
        <p:nvGrpSpPr>
          <p:cNvPr id="76" name="Group 75">
            <a:extLst>
              <a:ext uri="{FF2B5EF4-FFF2-40B4-BE49-F238E27FC236}">
                <a16:creationId xmlns:a16="http://schemas.microsoft.com/office/drawing/2014/main" id="{A48B900F-74EA-02F1-4E16-1DC9E61C1FE7}"/>
              </a:ext>
            </a:extLst>
          </p:cNvPr>
          <p:cNvGrpSpPr/>
          <p:nvPr/>
        </p:nvGrpSpPr>
        <p:grpSpPr>
          <a:xfrm>
            <a:off x="141516" y="3501776"/>
            <a:ext cx="9604816" cy="3287355"/>
            <a:chOff x="144558" y="127451"/>
            <a:chExt cx="9604816" cy="3287355"/>
          </a:xfrm>
        </p:grpSpPr>
        <p:grpSp>
          <p:nvGrpSpPr>
            <p:cNvPr id="77" name="Group 76">
              <a:extLst>
                <a:ext uri="{FF2B5EF4-FFF2-40B4-BE49-F238E27FC236}">
                  <a16:creationId xmlns:a16="http://schemas.microsoft.com/office/drawing/2014/main" id="{886AC01F-9974-0B38-BDD3-64AA386E4384}"/>
                </a:ext>
              </a:extLst>
            </p:cNvPr>
            <p:cNvGrpSpPr/>
            <p:nvPr/>
          </p:nvGrpSpPr>
          <p:grpSpPr>
            <a:xfrm>
              <a:off x="156626" y="127451"/>
              <a:ext cx="2360174" cy="3287355"/>
              <a:chOff x="124769" y="-409492"/>
              <a:chExt cx="2360174" cy="3287355"/>
            </a:xfrm>
          </p:grpSpPr>
          <p:pic>
            <p:nvPicPr>
              <p:cNvPr id="97" name="Picture 96">
                <a:extLst>
                  <a:ext uri="{FF2B5EF4-FFF2-40B4-BE49-F238E27FC236}">
                    <a16:creationId xmlns:a16="http://schemas.microsoft.com/office/drawing/2014/main" id="{7F5193DC-5D73-9EC0-FE55-AD3E8EC6F406}"/>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8" name="Graphic 97">
                <a:extLst>
                  <a:ext uri="{FF2B5EF4-FFF2-40B4-BE49-F238E27FC236}">
                    <a16:creationId xmlns:a16="http://schemas.microsoft.com/office/drawing/2014/main" id="{61AD21A7-6756-EE36-FB26-955E8CAAE0E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9" name="Rounded Rectangle 98">
                <a:extLst>
                  <a:ext uri="{FF2B5EF4-FFF2-40B4-BE49-F238E27FC236}">
                    <a16:creationId xmlns:a16="http://schemas.microsoft.com/office/drawing/2014/main" id="{6CD9D1AB-D476-44EA-02F1-BB323A083FE3}"/>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00" name="TextBox 99">
                <a:extLst>
                  <a:ext uri="{FF2B5EF4-FFF2-40B4-BE49-F238E27FC236}">
                    <a16:creationId xmlns:a16="http://schemas.microsoft.com/office/drawing/2014/main" id="{969D6796-898D-79EE-33BC-9B42EBB14114}"/>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8" name="Group 77">
              <a:extLst>
                <a:ext uri="{FF2B5EF4-FFF2-40B4-BE49-F238E27FC236}">
                  <a16:creationId xmlns:a16="http://schemas.microsoft.com/office/drawing/2014/main" id="{E8EED340-D024-4C8C-9AD5-6A56FDA5C046}"/>
                </a:ext>
              </a:extLst>
            </p:cNvPr>
            <p:cNvGrpSpPr/>
            <p:nvPr/>
          </p:nvGrpSpPr>
          <p:grpSpPr>
            <a:xfrm>
              <a:off x="7389200" y="127451"/>
              <a:ext cx="2360174" cy="3287355"/>
              <a:chOff x="124769" y="-409492"/>
              <a:chExt cx="2360174" cy="3287355"/>
            </a:xfrm>
          </p:grpSpPr>
          <p:pic>
            <p:nvPicPr>
              <p:cNvPr id="93" name="Picture 92">
                <a:extLst>
                  <a:ext uri="{FF2B5EF4-FFF2-40B4-BE49-F238E27FC236}">
                    <a16:creationId xmlns:a16="http://schemas.microsoft.com/office/drawing/2014/main" id="{40735F74-05C1-8690-167A-6CFF6C7E4D52}"/>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4" name="Graphic 93">
                <a:extLst>
                  <a:ext uri="{FF2B5EF4-FFF2-40B4-BE49-F238E27FC236}">
                    <a16:creationId xmlns:a16="http://schemas.microsoft.com/office/drawing/2014/main" id="{A3646E53-43A6-6A16-9D55-04E0CD49C4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5" name="Rounded Rectangle 94">
                <a:extLst>
                  <a:ext uri="{FF2B5EF4-FFF2-40B4-BE49-F238E27FC236}">
                    <a16:creationId xmlns:a16="http://schemas.microsoft.com/office/drawing/2014/main" id="{594FEB01-E79D-0944-2EAB-98CAC5C0D4FB}"/>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6" name="TextBox 95">
                <a:extLst>
                  <a:ext uri="{FF2B5EF4-FFF2-40B4-BE49-F238E27FC236}">
                    <a16:creationId xmlns:a16="http://schemas.microsoft.com/office/drawing/2014/main" id="{AF35307E-6105-7414-7817-810BA38EB366}"/>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9" name="Group 78">
              <a:extLst>
                <a:ext uri="{FF2B5EF4-FFF2-40B4-BE49-F238E27FC236}">
                  <a16:creationId xmlns:a16="http://schemas.microsoft.com/office/drawing/2014/main" id="{C3CE90BE-4AA7-47FD-37DF-04999710108F}"/>
                </a:ext>
              </a:extLst>
            </p:cNvPr>
            <p:cNvGrpSpPr/>
            <p:nvPr/>
          </p:nvGrpSpPr>
          <p:grpSpPr>
            <a:xfrm>
              <a:off x="4978342" y="127451"/>
              <a:ext cx="2360174" cy="3287355"/>
              <a:chOff x="124769" y="-409492"/>
              <a:chExt cx="2360174" cy="3287355"/>
            </a:xfrm>
          </p:grpSpPr>
          <p:pic>
            <p:nvPicPr>
              <p:cNvPr id="89" name="Picture 88">
                <a:extLst>
                  <a:ext uri="{FF2B5EF4-FFF2-40B4-BE49-F238E27FC236}">
                    <a16:creationId xmlns:a16="http://schemas.microsoft.com/office/drawing/2014/main" id="{76F82BE8-FDFD-2726-4598-C313EB996EAD}"/>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0" name="Graphic 89">
                <a:extLst>
                  <a:ext uri="{FF2B5EF4-FFF2-40B4-BE49-F238E27FC236}">
                    <a16:creationId xmlns:a16="http://schemas.microsoft.com/office/drawing/2014/main" id="{6CF363E9-70E1-FAE5-D004-715C7AC490E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1" name="Rounded Rectangle 90">
                <a:extLst>
                  <a:ext uri="{FF2B5EF4-FFF2-40B4-BE49-F238E27FC236}">
                    <a16:creationId xmlns:a16="http://schemas.microsoft.com/office/drawing/2014/main" id="{58B761FF-3F0D-91D1-10F6-610726FB0A49}"/>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2" name="TextBox 91">
                <a:extLst>
                  <a:ext uri="{FF2B5EF4-FFF2-40B4-BE49-F238E27FC236}">
                    <a16:creationId xmlns:a16="http://schemas.microsoft.com/office/drawing/2014/main" id="{76B63597-7DDC-D8DF-03C0-F3B398BD5C12}"/>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80" name="Group 79">
              <a:extLst>
                <a:ext uri="{FF2B5EF4-FFF2-40B4-BE49-F238E27FC236}">
                  <a16:creationId xmlns:a16="http://schemas.microsoft.com/office/drawing/2014/main" id="{D4539B60-0443-A4EE-DD9D-0AEDBFD36F59}"/>
                </a:ext>
              </a:extLst>
            </p:cNvPr>
            <p:cNvGrpSpPr/>
            <p:nvPr/>
          </p:nvGrpSpPr>
          <p:grpSpPr>
            <a:xfrm>
              <a:off x="2567484" y="127451"/>
              <a:ext cx="2360174" cy="3287355"/>
              <a:chOff x="124769" y="-409492"/>
              <a:chExt cx="2360174" cy="3287355"/>
            </a:xfrm>
          </p:grpSpPr>
          <p:pic>
            <p:nvPicPr>
              <p:cNvPr id="85" name="Picture 84">
                <a:extLst>
                  <a:ext uri="{FF2B5EF4-FFF2-40B4-BE49-F238E27FC236}">
                    <a16:creationId xmlns:a16="http://schemas.microsoft.com/office/drawing/2014/main" id="{41FD1506-E35D-0229-C9CF-3C87D410417F}"/>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86" name="Graphic 85">
                <a:extLst>
                  <a:ext uri="{FF2B5EF4-FFF2-40B4-BE49-F238E27FC236}">
                    <a16:creationId xmlns:a16="http://schemas.microsoft.com/office/drawing/2014/main" id="{22391BE9-FFD3-C14E-E930-BF66094D81D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87" name="Rounded Rectangle 86">
                <a:extLst>
                  <a:ext uri="{FF2B5EF4-FFF2-40B4-BE49-F238E27FC236}">
                    <a16:creationId xmlns:a16="http://schemas.microsoft.com/office/drawing/2014/main" id="{C1FD9984-CC3A-C5DC-F954-C85265A33BD0}"/>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8" name="TextBox 87">
                <a:extLst>
                  <a:ext uri="{FF2B5EF4-FFF2-40B4-BE49-F238E27FC236}">
                    <a16:creationId xmlns:a16="http://schemas.microsoft.com/office/drawing/2014/main" id="{B79DD491-E244-66C3-9774-E436C47444FE}"/>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81" name="Rectangle 80">
              <a:extLst>
                <a:ext uri="{FF2B5EF4-FFF2-40B4-BE49-F238E27FC236}">
                  <a16:creationId xmlns:a16="http://schemas.microsoft.com/office/drawing/2014/main" id="{262F6801-B7E8-2200-C97B-C76E95B27448}"/>
                </a:ext>
              </a:extLst>
            </p:cNvPr>
            <p:cNvSpPr/>
            <p:nvPr/>
          </p:nvSpPr>
          <p:spPr>
            <a:xfrm>
              <a:off x="7388332"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2" name="Rectangle 81">
              <a:extLst>
                <a:ext uri="{FF2B5EF4-FFF2-40B4-BE49-F238E27FC236}">
                  <a16:creationId xmlns:a16="http://schemas.microsoft.com/office/drawing/2014/main" id="{8E33FF6E-ED95-5613-B287-63140F5DFFA6}"/>
                </a:ext>
              </a:extLst>
            </p:cNvPr>
            <p:cNvSpPr/>
            <p:nvPr/>
          </p:nvSpPr>
          <p:spPr>
            <a:xfrm>
              <a:off x="4979648"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3" name="Rectangle 82">
              <a:extLst>
                <a:ext uri="{FF2B5EF4-FFF2-40B4-BE49-F238E27FC236}">
                  <a16:creationId xmlns:a16="http://schemas.microsoft.com/office/drawing/2014/main" id="{86A5A1FB-EDAC-3086-0DE6-084EF3A6A4C2}"/>
                </a:ext>
              </a:extLst>
            </p:cNvPr>
            <p:cNvSpPr/>
            <p:nvPr/>
          </p:nvSpPr>
          <p:spPr>
            <a:xfrm>
              <a:off x="2565955"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4" name="Rectangle 83">
              <a:extLst>
                <a:ext uri="{FF2B5EF4-FFF2-40B4-BE49-F238E27FC236}">
                  <a16:creationId xmlns:a16="http://schemas.microsoft.com/office/drawing/2014/main" id="{C01121E0-C743-0185-A36A-8B489ACD53CB}"/>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grpSp>
      <p:grpSp>
        <p:nvGrpSpPr>
          <p:cNvPr id="28" name="Group 27">
            <a:extLst>
              <a:ext uri="{FF2B5EF4-FFF2-40B4-BE49-F238E27FC236}">
                <a16:creationId xmlns:a16="http://schemas.microsoft.com/office/drawing/2014/main" id="{4F49FA0F-44FB-34E3-B2C6-560EAFEA938C}"/>
              </a:ext>
            </a:extLst>
          </p:cNvPr>
          <p:cNvGrpSpPr/>
          <p:nvPr/>
        </p:nvGrpSpPr>
        <p:grpSpPr>
          <a:xfrm>
            <a:off x="156626" y="202401"/>
            <a:ext cx="2360174" cy="3287355"/>
            <a:chOff x="124769" y="-409492"/>
            <a:chExt cx="2360174" cy="3287355"/>
          </a:xfrm>
        </p:grpSpPr>
        <p:pic>
          <p:nvPicPr>
            <p:cNvPr id="24" name="Picture 23">
              <a:extLst>
                <a:ext uri="{FF2B5EF4-FFF2-40B4-BE49-F238E27FC236}">
                  <a16:creationId xmlns:a16="http://schemas.microsoft.com/office/drawing/2014/main" id="{A43CEEAA-B930-048E-A95B-F64B1D59D7EE}"/>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26" name="Graphic 25">
              <a:extLst>
                <a:ext uri="{FF2B5EF4-FFF2-40B4-BE49-F238E27FC236}">
                  <a16:creationId xmlns:a16="http://schemas.microsoft.com/office/drawing/2014/main" id="{F12114C4-0EC6-BF3B-7A86-EFE54D2D27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 name="Rounded Rectangle 3">
              <a:extLst>
                <a:ext uri="{FF2B5EF4-FFF2-40B4-BE49-F238E27FC236}">
                  <a16:creationId xmlns:a16="http://schemas.microsoft.com/office/drawing/2014/main" id="{67E93182-6DFE-F931-AD7D-BCBF82801215}"/>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994A218E-4FD7-E0A4-8E0C-2279F87F95BF}"/>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29" name="Group 28">
            <a:extLst>
              <a:ext uri="{FF2B5EF4-FFF2-40B4-BE49-F238E27FC236}">
                <a16:creationId xmlns:a16="http://schemas.microsoft.com/office/drawing/2014/main" id="{67FFD58C-6E0B-A375-421A-DD68B7884B5E}"/>
              </a:ext>
            </a:extLst>
          </p:cNvPr>
          <p:cNvGrpSpPr/>
          <p:nvPr/>
        </p:nvGrpSpPr>
        <p:grpSpPr>
          <a:xfrm>
            <a:off x="7389200" y="202401"/>
            <a:ext cx="2360174" cy="3287355"/>
            <a:chOff x="124769" y="-409492"/>
            <a:chExt cx="2360174" cy="3287355"/>
          </a:xfrm>
        </p:grpSpPr>
        <p:pic>
          <p:nvPicPr>
            <p:cNvPr id="30" name="Picture 29">
              <a:extLst>
                <a:ext uri="{FF2B5EF4-FFF2-40B4-BE49-F238E27FC236}">
                  <a16:creationId xmlns:a16="http://schemas.microsoft.com/office/drawing/2014/main" id="{85E758C1-977B-D265-9AEB-223485A4AE9F}"/>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1" name="Graphic 30">
              <a:extLst>
                <a:ext uri="{FF2B5EF4-FFF2-40B4-BE49-F238E27FC236}">
                  <a16:creationId xmlns:a16="http://schemas.microsoft.com/office/drawing/2014/main" id="{A4EC78DC-427A-88BF-31D8-909A06CE3AD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2" name="Rounded Rectangle 31">
              <a:extLst>
                <a:ext uri="{FF2B5EF4-FFF2-40B4-BE49-F238E27FC236}">
                  <a16:creationId xmlns:a16="http://schemas.microsoft.com/office/drawing/2014/main" id="{130FDFB0-DA34-D8A7-42F5-09BCA1DB7638}"/>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3" name="TextBox 32">
              <a:extLst>
                <a:ext uri="{FF2B5EF4-FFF2-40B4-BE49-F238E27FC236}">
                  <a16:creationId xmlns:a16="http://schemas.microsoft.com/office/drawing/2014/main" id="{FB11B773-81CC-3A96-D354-6DA11380F362}"/>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4" name="Group 33">
            <a:extLst>
              <a:ext uri="{FF2B5EF4-FFF2-40B4-BE49-F238E27FC236}">
                <a16:creationId xmlns:a16="http://schemas.microsoft.com/office/drawing/2014/main" id="{4D39F4BA-8953-EA71-D949-54FBF87A4F9F}"/>
              </a:ext>
            </a:extLst>
          </p:cNvPr>
          <p:cNvGrpSpPr/>
          <p:nvPr/>
        </p:nvGrpSpPr>
        <p:grpSpPr>
          <a:xfrm>
            <a:off x="4978342" y="202401"/>
            <a:ext cx="2360174" cy="3287355"/>
            <a:chOff x="124769" y="-409492"/>
            <a:chExt cx="2360174" cy="3287355"/>
          </a:xfrm>
        </p:grpSpPr>
        <p:pic>
          <p:nvPicPr>
            <p:cNvPr id="35" name="Picture 34">
              <a:extLst>
                <a:ext uri="{FF2B5EF4-FFF2-40B4-BE49-F238E27FC236}">
                  <a16:creationId xmlns:a16="http://schemas.microsoft.com/office/drawing/2014/main" id="{B95CADD9-6CE4-AD41-8F43-F003990D2ED1}"/>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6" name="Graphic 35">
              <a:extLst>
                <a:ext uri="{FF2B5EF4-FFF2-40B4-BE49-F238E27FC236}">
                  <a16:creationId xmlns:a16="http://schemas.microsoft.com/office/drawing/2014/main" id="{E8A226AF-6D72-B472-2A27-EEF0440C381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7" name="Rounded Rectangle 36">
              <a:extLst>
                <a:ext uri="{FF2B5EF4-FFF2-40B4-BE49-F238E27FC236}">
                  <a16:creationId xmlns:a16="http://schemas.microsoft.com/office/drawing/2014/main" id="{0DDFB446-582D-7686-1840-3F50E04DFDE4}"/>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8" name="TextBox 37">
              <a:extLst>
                <a:ext uri="{FF2B5EF4-FFF2-40B4-BE49-F238E27FC236}">
                  <a16:creationId xmlns:a16="http://schemas.microsoft.com/office/drawing/2014/main" id="{8698B236-1388-768F-F1AA-63B590FCE0D5}"/>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9" name="Group 38">
            <a:extLst>
              <a:ext uri="{FF2B5EF4-FFF2-40B4-BE49-F238E27FC236}">
                <a16:creationId xmlns:a16="http://schemas.microsoft.com/office/drawing/2014/main" id="{F1602E82-932F-5AA9-C6A6-E8824E04538F}"/>
              </a:ext>
            </a:extLst>
          </p:cNvPr>
          <p:cNvGrpSpPr/>
          <p:nvPr/>
        </p:nvGrpSpPr>
        <p:grpSpPr>
          <a:xfrm>
            <a:off x="2567484" y="202401"/>
            <a:ext cx="2360174" cy="3287355"/>
            <a:chOff x="124769" y="-409492"/>
            <a:chExt cx="2360174" cy="3287355"/>
          </a:xfrm>
        </p:grpSpPr>
        <p:pic>
          <p:nvPicPr>
            <p:cNvPr id="40" name="Picture 39">
              <a:extLst>
                <a:ext uri="{FF2B5EF4-FFF2-40B4-BE49-F238E27FC236}">
                  <a16:creationId xmlns:a16="http://schemas.microsoft.com/office/drawing/2014/main" id="{48B280FE-741E-F85C-47F3-DBF10225163A}"/>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41" name="Graphic 40">
              <a:extLst>
                <a:ext uri="{FF2B5EF4-FFF2-40B4-BE49-F238E27FC236}">
                  <a16:creationId xmlns:a16="http://schemas.microsoft.com/office/drawing/2014/main" id="{C2C3E508-79A3-0909-FC7F-643A7781ABD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2" name="Rounded Rectangle 41">
              <a:extLst>
                <a:ext uri="{FF2B5EF4-FFF2-40B4-BE49-F238E27FC236}">
                  <a16:creationId xmlns:a16="http://schemas.microsoft.com/office/drawing/2014/main" id="{510E1610-6D38-3A5E-9F14-EFF697774DF7}"/>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3" name="TextBox 42">
              <a:extLst>
                <a:ext uri="{FF2B5EF4-FFF2-40B4-BE49-F238E27FC236}">
                  <a16:creationId xmlns:a16="http://schemas.microsoft.com/office/drawing/2014/main" id="{4FF09C95-7C4A-348A-7262-3B555336965C}"/>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71" name="Rectangle 70">
            <a:extLst>
              <a:ext uri="{FF2B5EF4-FFF2-40B4-BE49-F238E27FC236}">
                <a16:creationId xmlns:a16="http://schemas.microsoft.com/office/drawing/2014/main" id="{5C865D69-6A78-A6E0-5BF4-C66F9843E8C4}"/>
              </a:ext>
            </a:extLst>
          </p:cNvPr>
          <p:cNvSpPr/>
          <p:nvPr/>
        </p:nvSpPr>
        <p:spPr>
          <a:xfrm>
            <a:off x="7388332"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2" name="Rectangle 71">
            <a:extLst>
              <a:ext uri="{FF2B5EF4-FFF2-40B4-BE49-F238E27FC236}">
                <a16:creationId xmlns:a16="http://schemas.microsoft.com/office/drawing/2014/main" id="{360939EF-720E-1A2D-7834-FCEEC77A55C8}"/>
              </a:ext>
            </a:extLst>
          </p:cNvPr>
          <p:cNvSpPr/>
          <p:nvPr/>
        </p:nvSpPr>
        <p:spPr>
          <a:xfrm>
            <a:off x="4979648"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3" name="Rectangle 72">
            <a:extLst>
              <a:ext uri="{FF2B5EF4-FFF2-40B4-BE49-F238E27FC236}">
                <a16:creationId xmlns:a16="http://schemas.microsoft.com/office/drawing/2014/main" id="{87AB2221-BED4-9805-D64C-2CC8E0235712}"/>
              </a:ext>
            </a:extLst>
          </p:cNvPr>
          <p:cNvSpPr/>
          <p:nvPr/>
        </p:nvSpPr>
        <p:spPr>
          <a:xfrm>
            <a:off x="2565955"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4" name="Rectangle 73">
            <a:extLst>
              <a:ext uri="{FF2B5EF4-FFF2-40B4-BE49-F238E27FC236}">
                <a16:creationId xmlns:a16="http://schemas.microsoft.com/office/drawing/2014/main" id="{FC3D9E6A-9C5F-D168-5DDD-6B9575B8FE3D}"/>
              </a:ext>
            </a:extLst>
          </p:cNvPr>
          <p:cNvSpPr/>
          <p:nvPr/>
        </p:nvSpPr>
        <p:spPr>
          <a:xfrm>
            <a:off x="144558"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Tree>
    <p:extLst>
      <p:ext uri="{BB962C8B-B14F-4D97-AF65-F5344CB8AC3E}">
        <p14:creationId xmlns:p14="http://schemas.microsoft.com/office/powerpoint/2010/main" val="2754171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85C2B-A9D2-1087-DAEE-C85A28969B2C}"/>
            </a:ext>
          </a:extLst>
        </p:cNvPr>
        <p:cNvGrpSpPr/>
        <p:nvPr/>
      </p:nvGrpSpPr>
      <p:grpSpPr>
        <a:xfrm>
          <a:off x="0" y="0"/>
          <a:ext cx="0" cy="0"/>
          <a:chOff x="0" y="0"/>
          <a:chExt cx="0" cy="0"/>
        </a:xfrm>
      </p:grpSpPr>
      <p:grpSp>
        <p:nvGrpSpPr>
          <p:cNvPr id="18" name="Group 17">
            <a:extLst>
              <a:ext uri="{FF2B5EF4-FFF2-40B4-BE49-F238E27FC236}">
                <a16:creationId xmlns:a16="http://schemas.microsoft.com/office/drawing/2014/main" id="{283C8B50-6231-8079-40B5-7ABB3CBA4B54}"/>
              </a:ext>
            </a:extLst>
          </p:cNvPr>
          <p:cNvGrpSpPr/>
          <p:nvPr/>
        </p:nvGrpSpPr>
        <p:grpSpPr>
          <a:xfrm>
            <a:off x="193713" y="168007"/>
            <a:ext cx="2286000" cy="3200400"/>
            <a:chOff x="193713" y="168007"/>
            <a:chExt cx="2286000" cy="3200400"/>
          </a:xfrm>
        </p:grpSpPr>
        <p:sp>
          <p:nvSpPr>
            <p:cNvPr id="5" name="Rectangle 4">
              <a:extLst>
                <a:ext uri="{FF2B5EF4-FFF2-40B4-BE49-F238E27FC236}">
                  <a16:creationId xmlns:a16="http://schemas.microsoft.com/office/drawing/2014/main" id="{16D00358-C898-3A61-E63F-89B22ADF507B}"/>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4994228F-5430-C1A5-4604-146F96ABBC8B}"/>
                </a:ext>
              </a:extLst>
            </p:cNvPr>
            <p:cNvSpPr txBox="1"/>
            <p:nvPr/>
          </p:nvSpPr>
          <p:spPr>
            <a:xfrm>
              <a:off x="718564" y="1445041"/>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3 Stunden</a:t>
              </a:r>
            </a:p>
            <a:p>
              <a:pPr algn="ctr"/>
              <a:r>
                <a:rPr lang="de-DE" noProof="0" dirty="0">
                  <a:latin typeface="Arial" panose="020B0604020202020204" pitchFamily="34" charset="0"/>
                </a:rPr>
                <a:t>Dark Time</a:t>
              </a:r>
            </a:p>
          </p:txBody>
        </p:sp>
      </p:grpSp>
      <p:grpSp>
        <p:nvGrpSpPr>
          <p:cNvPr id="19" name="Group 18">
            <a:extLst>
              <a:ext uri="{FF2B5EF4-FFF2-40B4-BE49-F238E27FC236}">
                <a16:creationId xmlns:a16="http://schemas.microsoft.com/office/drawing/2014/main" id="{DE386129-01C7-EDDC-EA7E-F707B0D74496}"/>
              </a:ext>
            </a:extLst>
          </p:cNvPr>
          <p:cNvGrpSpPr/>
          <p:nvPr/>
        </p:nvGrpSpPr>
        <p:grpSpPr>
          <a:xfrm>
            <a:off x="2604571" y="168007"/>
            <a:ext cx="2286000" cy="3200400"/>
            <a:chOff x="2615588" y="168007"/>
            <a:chExt cx="2286000" cy="3200400"/>
          </a:xfrm>
        </p:grpSpPr>
        <p:sp>
          <p:nvSpPr>
            <p:cNvPr id="7" name="Rectangle 6">
              <a:extLst>
                <a:ext uri="{FF2B5EF4-FFF2-40B4-BE49-F238E27FC236}">
                  <a16:creationId xmlns:a16="http://schemas.microsoft.com/office/drawing/2014/main" id="{D50A5291-2602-D3B9-6460-F83A2D65F961}"/>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5D70285B-B989-A401-0BBD-733AB7A51732}"/>
                </a:ext>
              </a:extLst>
            </p:cNvPr>
            <p:cNvSpPr txBox="1"/>
            <p:nvPr/>
          </p:nvSpPr>
          <p:spPr>
            <a:xfrm>
              <a:off x="3140439" y="1445040"/>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3 Stunden</a:t>
              </a:r>
            </a:p>
            <a:p>
              <a:pPr algn="ctr"/>
              <a:r>
                <a:rPr lang="de-DE" dirty="0">
                  <a:latin typeface="Arial" panose="020B0604020202020204" pitchFamily="34" charset="0"/>
                </a:rPr>
                <a:t>Dark Time</a:t>
              </a:r>
            </a:p>
          </p:txBody>
        </p:sp>
      </p:grpSp>
      <p:grpSp>
        <p:nvGrpSpPr>
          <p:cNvPr id="20" name="Group 19">
            <a:extLst>
              <a:ext uri="{FF2B5EF4-FFF2-40B4-BE49-F238E27FC236}">
                <a16:creationId xmlns:a16="http://schemas.microsoft.com/office/drawing/2014/main" id="{891C956D-134C-A912-F270-AA7865CAAEB5}"/>
              </a:ext>
            </a:extLst>
          </p:cNvPr>
          <p:cNvGrpSpPr/>
          <p:nvPr/>
        </p:nvGrpSpPr>
        <p:grpSpPr>
          <a:xfrm>
            <a:off x="5015429" y="168007"/>
            <a:ext cx="2286000" cy="3200400"/>
            <a:chOff x="5004412" y="168007"/>
            <a:chExt cx="2286000" cy="3200400"/>
          </a:xfrm>
        </p:grpSpPr>
        <p:sp>
          <p:nvSpPr>
            <p:cNvPr id="9" name="Rectangle 8">
              <a:extLst>
                <a:ext uri="{FF2B5EF4-FFF2-40B4-BE49-F238E27FC236}">
                  <a16:creationId xmlns:a16="http://schemas.microsoft.com/office/drawing/2014/main" id="{4391583D-1F88-D382-26AA-F3749F641BE4}"/>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77F09A99-5EE3-836A-89CE-3DBC2C374593}"/>
                </a:ext>
              </a:extLst>
            </p:cNvPr>
            <p:cNvSpPr txBox="1"/>
            <p:nvPr/>
          </p:nvSpPr>
          <p:spPr>
            <a:xfrm>
              <a:off x="5504605" y="1445039"/>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3 Stunden</a:t>
              </a:r>
            </a:p>
            <a:p>
              <a:pPr algn="ctr"/>
              <a:r>
                <a:rPr lang="de-DE" dirty="0">
                  <a:latin typeface="Arial" panose="020B0604020202020204" pitchFamily="34" charset="0"/>
                </a:rPr>
                <a:t>Bright Time</a:t>
              </a:r>
            </a:p>
          </p:txBody>
        </p:sp>
      </p:grpSp>
      <p:grpSp>
        <p:nvGrpSpPr>
          <p:cNvPr id="21" name="Group 20">
            <a:extLst>
              <a:ext uri="{FF2B5EF4-FFF2-40B4-BE49-F238E27FC236}">
                <a16:creationId xmlns:a16="http://schemas.microsoft.com/office/drawing/2014/main" id="{4992DF20-5F1F-5078-C987-12AA3FE29755}"/>
              </a:ext>
            </a:extLst>
          </p:cNvPr>
          <p:cNvGrpSpPr/>
          <p:nvPr/>
        </p:nvGrpSpPr>
        <p:grpSpPr>
          <a:xfrm>
            <a:off x="7426287" y="168007"/>
            <a:ext cx="2286000" cy="3200400"/>
            <a:chOff x="7426287" y="168007"/>
            <a:chExt cx="2286000" cy="3200400"/>
          </a:xfrm>
        </p:grpSpPr>
        <p:sp>
          <p:nvSpPr>
            <p:cNvPr id="11" name="Rectangle 10">
              <a:extLst>
                <a:ext uri="{FF2B5EF4-FFF2-40B4-BE49-F238E27FC236}">
                  <a16:creationId xmlns:a16="http://schemas.microsoft.com/office/drawing/2014/main" id="{39DF76E0-35A4-D72E-E5A2-D37BFEAA7438}"/>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417E825D-C5AC-52E3-97C6-AF67375D447C}"/>
                </a:ext>
              </a:extLst>
            </p:cNvPr>
            <p:cNvSpPr txBox="1"/>
            <p:nvPr/>
          </p:nvSpPr>
          <p:spPr>
            <a:xfrm>
              <a:off x="7926480" y="1445038"/>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3 Stunden</a:t>
              </a:r>
            </a:p>
            <a:p>
              <a:pPr algn="ctr"/>
              <a:r>
                <a:rPr lang="de-DE" dirty="0">
                  <a:latin typeface="Arial" panose="020B0604020202020204" pitchFamily="34" charset="0"/>
                </a:rPr>
                <a:t>Bright Time</a:t>
              </a:r>
            </a:p>
          </p:txBody>
        </p:sp>
      </p:grpSp>
      <p:grpSp>
        <p:nvGrpSpPr>
          <p:cNvPr id="22" name="Group 21">
            <a:extLst>
              <a:ext uri="{FF2B5EF4-FFF2-40B4-BE49-F238E27FC236}">
                <a16:creationId xmlns:a16="http://schemas.microsoft.com/office/drawing/2014/main" id="{A4CD6A97-7A6A-B5DC-113C-2422B1435083}"/>
              </a:ext>
            </a:extLst>
          </p:cNvPr>
          <p:cNvGrpSpPr/>
          <p:nvPr/>
        </p:nvGrpSpPr>
        <p:grpSpPr>
          <a:xfrm>
            <a:off x="193713" y="3489592"/>
            <a:ext cx="2286000" cy="3200400"/>
            <a:chOff x="193713" y="3489592"/>
            <a:chExt cx="2286000" cy="3200400"/>
          </a:xfrm>
        </p:grpSpPr>
        <p:sp>
          <p:nvSpPr>
            <p:cNvPr id="6" name="Rectangle 5">
              <a:extLst>
                <a:ext uri="{FF2B5EF4-FFF2-40B4-BE49-F238E27FC236}">
                  <a16:creationId xmlns:a16="http://schemas.microsoft.com/office/drawing/2014/main" id="{A42DB410-9C94-BC1A-A7E3-7AD87F66B6A8}"/>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BE8A1441-3A12-C626-6927-EB43F51F9FDD}"/>
                </a:ext>
              </a:extLst>
            </p:cNvPr>
            <p:cNvSpPr txBox="1"/>
            <p:nvPr/>
          </p:nvSpPr>
          <p:spPr>
            <a:xfrm>
              <a:off x="718563"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4 Stunden</a:t>
              </a:r>
            </a:p>
            <a:p>
              <a:pPr algn="ctr"/>
              <a:r>
                <a:rPr lang="de-DE" dirty="0">
                  <a:latin typeface="Arial" panose="020B0604020202020204" pitchFamily="34" charset="0"/>
                </a:rPr>
                <a:t>Dark Time</a:t>
              </a:r>
            </a:p>
          </p:txBody>
        </p:sp>
      </p:grpSp>
      <p:grpSp>
        <p:nvGrpSpPr>
          <p:cNvPr id="23" name="Group 22">
            <a:extLst>
              <a:ext uri="{FF2B5EF4-FFF2-40B4-BE49-F238E27FC236}">
                <a16:creationId xmlns:a16="http://schemas.microsoft.com/office/drawing/2014/main" id="{AE6E10A0-4780-BFFA-5DAA-FEFE09292382}"/>
              </a:ext>
            </a:extLst>
          </p:cNvPr>
          <p:cNvGrpSpPr/>
          <p:nvPr/>
        </p:nvGrpSpPr>
        <p:grpSpPr>
          <a:xfrm>
            <a:off x="2604571" y="3489592"/>
            <a:ext cx="2286000" cy="3200400"/>
            <a:chOff x="2615588" y="3489592"/>
            <a:chExt cx="2286000" cy="3200400"/>
          </a:xfrm>
        </p:grpSpPr>
        <p:sp>
          <p:nvSpPr>
            <p:cNvPr id="8" name="Rectangle 7">
              <a:extLst>
                <a:ext uri="{FF2B5EF4-FFF2-40B4-BE49-F238E27FC236}">
                  <a16:creationId xmlns:a16="http://schemas.microsoft.com/office/drawing/2014/main" id="{9A8CDE0A-DAB1-9050-0F0B-9A10E4393314}"/>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555A9C1C-9365-3E41-45D6-738D7ADF041B}"/>
                </a:ext>
              </a:extLst>
            </p:cNvPr>
            <p:cNvSpPr txBox="1"/>
            <p:nvPr/>
          </p:nvSpPr>
          <p:spPr>
            <a:xfrm>
              <a:off x="3140437"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4 Stunden</a:t>
              </a:r>
            </a:p>
            <a:p>
              <a:pPr algn="ctr"/>
              <a:r>
                <a:rPr lang="de-DE" dirty="0">
                  <a:latin typeface="Arial" panose="020B0604020202020204" pitchFamily="34" charset="0"/>
                </a:rPr>
                <a:t>Dark Time</a:t>
              </a:r>
            </a:p>
          </p:txBody>
        </p:sp>
      </p:grpSp>
      <p:grpSp>
        <p:nvGrpSpPr>
          <p:cNvPr id="24" name="Group 23">
            <a:extLst>
              <a:ext uri="{FF2B5EF4-FFF2-40B4-BE49-F238E27FC236}">
                <a16:creationId xmlns:a16="http://schemas.microsoft.com/office/drawing/2014/main" id="{15C9525F-A4D9-2E33-12DA-BDA26D2A0A93}"/>
              </a:ext>
            </a:extLst>
          </p:cNvPr>
          <p:cNvGrpSpPr/>
          <p:nvPr/>
        </p:nvGrpSpPr>
        <p:grpSpPr>
          <a:xfrm>
            <a:off x="5015429" y="3489592"/>
            <a:ext cx="2286000" cy="3200400"/>
            <a:chOff x="5004412" y="3489592"/>
            <a:chExt cx="2286000" cy="3200400"/>
          </a:xfrm>
        </p:grpSpPr>
        <p:sp>
          <p:nvSpPr>
            <p:cNvPr id="10" name="Rectangle 9">
              <a:extLst>
                <a:ext uri="{FF2B5EF4-FFF2-40B4-BE49-F238E27FC236}">
                  <a16:creationId xmlns:a16="http://schemas.microsoft.com/office/drawing/2014/main" id="{F4B25905-15E2-8220-E414-2797F1CA3218}"/>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90C5EF9A-2C21-2C2E-0577-93753D309F70}"/>
                </a:ext>
              </a:extLst>
            </p:cNvPr>
            <p:cNvSpPr txBox="1"/>
            <p:nvPr/>
          </p:nvSpPr>
          <p:spPr>
            <a:xfrm>
              <a:off x="5504605" y="4766626"/>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4 Stunden</a:t>
              </a:r>
            </a:p>
            <a:p>
              <a:pPr algn="ctr"/>
              <a:r>
                <a:rPr lang="de-DE" dirty="0">
                  <a:latin typeface="Arial" panose="020B0604020202020204" pitchFamily="34" charset="0"/>
                </a:rPr>
                <a:t>Bright Time</a:t>
              </a:r>
            </a:p>
          </p:txBody>
        </p:sp>
      </p:grpSp>
      <p:grpSp>
        <p:nvGrpSpPr>
          <p:cNvPr id="25" name="Group 24">
            <a:extLst>
              <a:ext uri="{FF2B5EF4-FFF2-40B4-BE49-F238E27FC236}">
                <a16:creationId xmlns:a16="http://schemas.microsoft.com/office/drawing/2014/main" id="{39532EED-53BC-A058-336D-A40CE7CA49D6}"/>
              </a:ext>
            </a:extLst>
          </p:cNvPr>
          <p:cNvGrpSpPr/>
          <p:nvPr/>
        </p:nvGrpSpPr>
        <p:grpSpPr>
          <a:xfrm>
            <a:off x="7426287" y="3489592"/>
            <a:ext cx="2286000" cy="3200400"/>
            <a:chOff x="7426287" y="3489592"/>
            <a:chExt cx="2286000" cy="3200400"/>
          </a:xfrm>
        </p:grpSpPr>
        <p:sp>
          <p:nvSpPr>
            <p:cNvPr id="12" name="Rectangle 11">
              <a:extLst>
                <a:ext uri="{FF2B5EF4-FFF2-40B4-BE49-F238E27FC236}">
                  <a16:creationId xmlns:a16="http://schemas.microsoft.com/office/drawing/2014/main" id="{EDC3BD37-6F53-CAEE-E92E-CC57DC4D671B}"/>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988B35B3-CD4B-16B5-F6FE-98AD5EE6A269}"/>
                </a:ext>
              </a:extLst>
            </p:cNvPr>
            <p:cNvSpPr txBox="1"/>
            <p:nvPr/>
          </p:nvSpPr>
          <p:spPr>
            <a:xfrm>
              <a:off x="7926480" y="4766626"/>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4 Stunden</a:t>
              </a:r>
            </a:p>
            <a:p>
              <a:pPr algn="ctr"/>
              <a:r>
                <a:rPr lang="de-DE" dirty="0">
                  <a:latin typeface="Arial" panose="020B0604020202020204" pitchFamily="34" charset="0"/>
                </a:rPr>
                <a:t>Bright Time</a:t>
              </a:r>
            </a:p>
          </p:txBody>
        </p:sp>
      </p:grpSp>
    </p:spTree>
    <p:extLst>
      <p:ext uri="{BB962C8B-B14F-4D97-AF65-F5344CB8AC3E}">
        <p14:creationId xmlns:p14="http://schemas.microsoft.com/office/powerpoint/2010/main" val="1324045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A7100-E50C-FB72-BDC9-8028674AAFD6}"/>
            </a:ext>
          </a:extLst>
        </p:cNvPr>
        <p:cNvGrpSpPr/>
        <p:nvPr/>
      </p:nvGrpSpPr>
      <p:grpSpPr>
        <a:xfrm>
          <a:off x="0" y="0"/>
          <a:ext cx="0" cy="0"/>
          <a:chOff x="0" y="0"/>
          <a:chExt cx="0" cy="0"/>
        </a:xfrm>
      </p:grpSpPr>
      <p:grpSp>
        <p:nvGrpSpPr>
          <p:cNvPr id="76" name="Group 75">
            <a:extLst>
              <a:ext uri="{FF2B5EF4-FFF2-40B4-BE49-F238E27FC236}">
                <a16:creationId xmlns:a16="http://schemas.microsoft.com/office/drawing/2014/main" id="{4C8A9908-8569-D833-F234-1B4C2371789B}"/>
              </a:ext>
            </a:extLst>
          </p:cNvPr>
          <p:cNvGrpSpPr/>
          <p:nvPr/>
        </p:nvGrpSpPr>
        <p:grpSpPr>
          <a:xfrm>
            <a:off x="141516" y="3501776"/>
            <a:ext cx="9604816" cy="3287355"/>
            <a:chOff x="144558" y="127451"/>
            <a:chExt cx="9604816" cy="3287355"/>
          </a:xfrm>
        </p:grpSpPr>
        <p:grpSp>
          <p:nvGrpSpPr>
            <p:cNvPr id="77" name="Group 76">
              <a:extLst>
                <a:ext uri="{FF2B5EF4-FFF2-40B4-BE49-F238E27FC236}">
                  <a16:creationId xmlns:a16="http://schemas.microsoft.com/office/drawing/2014/main" id="{749E5E11-1784-AF6B-BD98-140E31460C71}"/>
                </a:ext>
              </a:extLst>
            </p:cNvPr>
            <p:cNvGrpSpPr/>
            <p:nvPr/>
          </p:nvGrpSpPr>
          <p:grpSpPr>
            <a:xfrm>
              <a:off x="156626" y="127451"/>
              <a:ext cx="2360174" cy="3287355"/>
              <a:chOff x="124769" y="-409492"/>
              <a:chExt cx="2360174" cy="3287355"/>
            </a:xfrm>
          </p:grpSpPr>
          <p:pic>
            <p:nvPicPr>
              <p:cNvPr id="97" name="Picture 96">
                <a:extLst>
                  <a:ext uri="{FF2B5EF4-FFF2-40B4-BE49-F238E27FC236}">
                    <a16:creationId xmlns:a16="http://schemas.microsoft.com/office/drawing/2014/main" id="{72319C2A-940D-F795-AB08-ADB6814E0AAB}"/>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8" name="Graphic 97">
                <a:extLst>
                  <a:ext uri="{FF2B5EF4-FFF2-40B4-BE49-F238E27FC236}">
                    <a16:creationId xmlns:a16="http://schemas.microsoft.com/office/drawing/2014/main" id="{D51E4251-5DD9-1A4A-9E36-D7D7A239781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9" name="Rounded Rectangle 98">
                <a:extLst>
                  <a:ext uri="{FF2B5EF4-FFF2-40B4-BE49-F238E27FC236}">
                    <a16:creationId xmlns:a16="http://schemas.microsoft.com/office/drawing/2014/main" id="{79C709E0-5E46-E193-798E-9B892EC5BAFD}"/>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00" name="TextBox 99">
                <a:extLst>
                  <a:ext uri="{FF2B5EF4-FFF2-40B4-BE49-F238E27FC236}">
                    <a16:creationId xmlns:a16="http://schemas.microsoft.com/office/drawing/2014/main" id="{789AE930-1E16-22C3-FA3F-8CC2579CFDFE}"/>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8" name="Group 77">
              <a:extLst>
                <a:ext uri="{FF2B5EF4-FFF2-40B4-BE49-F238E27FC236}">
                  <a16:creationId xmlns:a16="http://schemas.microsoft.com/office/drawing/2014/main" id="{1C56532B-E1BC-2282-AB1D-EB7CAFBE6958}"/>
                </a:ext>
              </a:extLst>
            </p:cNvPr>
            <p:cNvGrpSpPr/>
            <p:nvPr/>
          </p:nvGrpSpPr>
          <p:grpSpPr>
            <a:xfrm>
              <a:off x="7389200" y="127451"/>
              <a:ext cx="2360174" cy="3287355"/>
              <a:chOff x="124769" y="-409492"/>
              <a:chExt cx="2360174" cy="3287355"/>
            </a:xfrm>
          </p:grpSpPr>
          <p:pic>
            <p:nvPicPr>
              <p:cNvPr id="93" name="Picture 92">
                <a:extLst>
                  <a:ext uri="{FF2B5EF4-FFF2-40B4-BE49-F238E27FC236}">
                    <a16:creationId xmlns:a16="http://schemas.microsoft.com/office/drawing/2014/main" id="{8AFF4363-8415-C1AD-A695-3B5170565266}"/>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4" name="Graphic 93">
                <a:extLst>
                  <a:ext uri="{FF2B5EF4-FFF2-40B4-BE49-F238E27FC236}">
                    <a16:creationId xmlns:a16="http://schemas.microsoft.com/office/drawing/2014/main" id="{C8D2F608-3DC7-6D48-B74B-8D89F055BA4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5" name="Rounded Rectangle 94">
                <a:extLst>
                  <a:ext uri="{FF2B5EF4-FFF2-40B4-BE49-F238E27FC236}">
                    <a16:creationId xmlns:a16="http://schemas.microsoft.com/office/drawing/2014/main" id="{F98BBCF8-CBA1-365D-6CD0-820759A867E7}"/>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6" name="TextBox 95">
                <a:extLst>
                  <a:ext uri="{FF2B5EF4-FFF2-40B4-BE49-F238E27FC236}">
                    <a16:creationId xmlns:a16="http://schemas.microsoft.com/office/drawing/2014/main" id="{130B5B5B-E1C7-3BC4-ED31-927DA61F7FE2}"/>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9" name="Group 78">
              <a:extLst>
                <a:ext uri="{FF2B5EF4-FFF2-40B4-BE49-F238E27FC236}">
                  <a16:creationId xmlns:a16="http://schemas.microsoft.com/office/drawing/2014/main" id="{E13D94D9-E1E1-149E-2F86-6985F31214F6}"/>
                </a:ext>
              </a:extLst>
            </p:cNvPr>
            <p:cNvGrpSpPr/>
            <p:nvPr/>
          </p:nvGrpSpPr>
          <p:grpSpPr>
            <a:xfrm>
              <a:off x="4978342" y="127451"/>
              <a:ext cx="2360174" cy="3287355"/>
              <a:chOff x="124769" y="-409492"/>
              <a:chExt cx="2360174" cy="3287355"/>
            </a:xfrm>
          </p:grpSpPr>
          <p:pic>
            <p:nvPicPr>
              <p:cNvPr id="89" name="Picture 88">
                <a:extLst>
                  <a:ext uri="{FF2B5EF4-FFF2-40B4-BE49-F238E27FC236}">
                    <a16:creationId xmlns:a16="http://schemas.microsoft.com/office/drawing/2014/main" id="{77D52699-F963-47BC-6FF3-39149C46BF59}"/>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0" name="Graphic 89">
                <a:extLst>
                  <a:ext uri="{FF2B5EF4-FFF2-40B4-BE49-F238E27FC236}">
                    <a16:creationId xmlns:a16="http://schemas.microsoft.com/office/drawing/2014/main" id="{8C06613B-BE4E-2B89-53BC-02F8287F24F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1" name="Rounded Rectangle 90">
                <a:extLst>
                  <a:ext uri="{FF2B5EF4-FFF2-40B4-BE49-F238E27FC236}">
                    <a16:creationId xmlns:a16="http://schemas.microsoft.com/office/drawing/2014/main" id="{D00940CC-553B-7648-6ECD-8B7C4FAE184F}"/>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2" name="TextBox 91">
                <a:extLst>
                  <a:ext uri="{FF2B5EF4-FFF2-40B4-BE49-F238E27FC236}">
                    <a16:creationId xmlns:a16="http://schemas.microsoft.com/office/drawing/2014/main" id="{2255CE4A-9E5E-C272-8834-78B4F6286D1F}"/>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80" name="Group 79">
              <a:extLst>
                <a:ext uri="{FF2B5EF4-FFF2-40B4-BE49-F238E27FC236}">
                  <a16:creationId xmlns:a16="http://schemas.microsoft.com/office/drawing/2014/main" id="{BB10D855-F635-BAAE-3CD9-A81697ED1C3D}"/>
                </a:ext>
              </a:extLst>
            </p:cNvPr>
            <p:cNvGrpSpPr/>
            <p:nvPr/>
          </p:nvGrpSpPr>
          <p:grpSpPr>
            <a:xfrm>
              <a:off x="2567484" y="127451"/>
              <a:ext cx="2360174" cy="3287355"/>
              <a:chOff x="124769" y="-409492"/>
              <a:chExt cx="2360174" cy="3287355"/>
            </a:xfrm>
          </p:grpSpPr>
          <p:pic>
            <p:nvPicPr>
              <p:cNvPr id="85" name="Picture 84">
                <a:extLst>
                  <a:ext uri="{FF2B5EF4-FFF2-40B4-BE49-F238E27FC236}">
                    <a16:creationId xmlns:a16="http://schemas.microsoft.com/office/drawing/2014/main" id="{9F55F8AB-F796-B67D-E995-CA3E76AD6B68}"/>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86" name="Graphic 85">
                <a:extLst>
                  <a:ext uri="{FF2B5EF4-FFF2-40B4-BE49-F238E27FC236}">
                    <a16:creationId xmlns:a16="http://schemas.microsoft.com/office/drawing/2014/main" id="{BFC0F8F5-2138-96E5-0A95-97ED4218DF5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87" name="Rounded Rectangle 86">
                <a:extLst>
                  <a:ext uri="{FF2B5EF4-FFF2-40B4-BE49-F238E27FC236}">
                    <a16:creationId xmlns:a16="http://schemas.microsoft.com/office/drawing/2014/main" id="{322759FC-1C41-7708-DBA7-F86A6D2DE7F1}"/>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8" name="TextBox 87">
                <a:extLst>
                  <a:ext uri="{FF2B5EF4-FFF2-40B4-BE49-F238E27FC236}">
                    <a16:creationId xmlns:a16="http://schemas.microsoft.com/office/drawing/2014/main" id="{5999DFB4-17CE-91DD-4862-CEFE62F857BE}"/>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81" name="Rectangle 80">
              <a:extLst>
                <a:ext uri="{FF2B5EF4-FFF2-40B4-BE49-F238E27FC236}">
                  <a16:creationId xmlns:a16="http://schemas.microsoft.com/office/drawing/2014/main" id="{B70CDD63-64D3-B96B-FDC8-0053EE70E598}"/>
                </a:ext>
              </a:extLst>
            </p:cNvPr>
            <p:cNvSpPr/>
            <p:nvPr/>
          </p:nvSpPr>
          <p:spPr>
            <a:xfrm>
              <a:off x="7388332"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2" name="Rectangle 81">
              <a:extLst>
                <a:ext uri="{FF2B5EF4-FFF2-40B4-BE49-F238E27FC236}">
                  <a16:creationId xmlns:a16="http://schemas.microsoft.com/office/drawing/2014/main" id="{6B03C0D0-FA3E-34C7-9EA0-E9F0EB6A338C}"/>
                </a:ext>
              </a:extLst>
            </p:cNvPr>
            <p:cNvSpPr/>
            <p:nvPr/>
          </p:nvSpPr>
          <p:spPr>
            <a:xfrm>
              <a:off x="4979648"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3" name="Rectangle 82">
              <a:extLst>
                <a:ext uri="{FF2B5EF4-FFF2-40B4-BE49-F238E27FC236}">
                  <a16:creationId xmlns:a16="http://schemas.microsoft.com/office/drawing/2014/main" id="{792F910B-7D2F-AA8A-93A3-E74F50DA2534}"/>
                </a:ext>
              </a:extLst>
            </p:cNvPr>
            <p:cNvSpPr/>
            <p:nvPr/>
          </p:nvSpPr>
          <p:spPr>
            <a:xfrm>
              <a:off x="2565955"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4" name="Rectangle 83">
              <a:extLst>
                <a:ext uri="{FF2B5EF4-FFF2-40B4-BE49-F238E27FC236}">
                  <a16:creationId xmlns:a16="http://schemas.microsoft.com/office/drawing/2014/main" id="{BE27CD55-E5E0-611C-BBB8-6387893221FA}"/>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grpSp>
      <p:grpSp>
        <p:nvGrpSpPr>
          <p:cNvPr id="28" name="Group 27">
            <a:extLst>
              <a:ext uri="{FF2B5EF4-FFF2-40B4-BE49-F238E27FC236}">
                <a16:creationId xmlns:a16="http://schemas.microsoft.com/office/drawing/2014/main" id="{479EDE60-25FC-6C17-255F-DB91ABED8226}"/>
              </a:ext>
            </a:extLst>
          </p:cNvPr>
          <p:cNvGrpSpPr/>
          <p:nvPr/>
        </p:nvGrpSpPr>
        <p:grpSpPr>
          <a:xfrm>
            <a:off x="156626" y="202401"/>
            <a:ext cx="2360174" cy="3287355"/>
            <a:chOff x="124769" y="-409492"/>
            <a:chExt cx="2360174" cy="3287355"/>
          </a:xfrm>
        </p:grpSpPr>
        <p:pic>
          <p:nvPicPr>
            <p:cNvPr id="24" name="Picture 23">
              <a:extLst>
                <a:ext uri="{FF2B5EF4-FFF2-40B4-BE49-F238E27FC236}">
                  <a16:creationId xmlns:a16="http://schemas.microsoft.com/office/drawing/2014/main" id="{AFC92241-ABCA-02AB-E6F0-09B7D009A640}"/>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26" name="Graphic 25">
              <a:extLst>
                <a:ext uri="{FF2B5EF4-FFF2-40B4-BE49-F238E27FC236}">
                  <a16:creationId xmlns:a16="http://schemas.microsoft.com/office/drawing/2014/main" id="{C6200136-657F-6711-EA01-4AC60F0ADAC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 name="Rounded Rectangle 3">
              <a:extLst>
                <a:ext uri="{FF2B5EF4-FFF2-40B4-BE49-F238E27FC236}">
                  <a16:creationId xmlns:a16="http://schemas.microsoft.com/office/drawing/2014/main" id="{6948AB24-208B-7E5E-36CE-8230D2E6720C}"/>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A25D9360-D594-1CCA-547E-F2737B47F64F}"/>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29" name="Group 28">
            <a:extLst>
              <a:ext uri="{FF2B5EF4-FFF2-40B4-BE49-F238E27FC236}">
                <a16:creationId xmlns:a16="http://schemas.microsoft.com/office/drawing/2014/main" id="{A11F6B4F-E783-3966-81A2-660DC867565A}"/>
              </a:ext>
            </a:extLst>
          </p:cNvPr>
          <p:cNvGrpSpPr/>
          <p:nvPr/>
        </p:nvGrpSpPr>
        <p:grpSpPr>
          <a:xfrm>
            <a:off x="7389200" y="202401"/>
            <a:ext cx="2360174" cy="3287355"/>
            <a:chOff x="124769" y="-409492"/>
            <a:chExt cx="2360174" cy="3287355"/>
          </a:xfrm>
        </p:grpSpPr>
        <p:pic>
          <p:nvPicPr>
            <p:cNvPr id="30" name="Picture 29">
              <a:extLst>
                <a:ext uri="{FF2B5EF4-FFF2-40B4-BE49-F238E27FC236}">
                  <a16:creationId xmlns:a16="http://schemas.microsoft.com/office/drawing/2014/main" id="{3A77D12F-4BD0-43C8-188A-143B08C03A66}"/>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1" name="Graphic 30">
              <a:extLst>
                <a:ext uri="{FF2B5EF4-FFF2-40B4-BE49-F238E27FC236}">
                  <a16:creationId xmlns:a16="http://schemas.microsoft.com/office/drawing/2014/main" id="{73E98446-9BDE-A239-1B3C-0A40F53889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2" name="Rounded Rectangle 31">
              <a:extLst>
                <a:ext uri="{FF2B5EF4-FFF2-40B4-BE49-F238E27FC236}">
                  <a16:creationId xmlns:a16="http://schemas.microsoft.com/office/drawing/2014/main" id="{1F4E3121-66AF-3456-8E63-9A1C815F6651}"/>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3" name="TextBox 32">
              <a:extLst>
                <a:ext uri="{FF2B5EF4-FFF2-40B4-BE49-F238E27FC236}">
                  <a16:creationId xmlns:a16="http://schemas.microsoft.com/office/drawing/2014/main" id="{7BA759CE-F745-9F6A-B611-47EF97D8BDC7}"/>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4" name="Group 33">
            <a:extLst>
              <a:ext uri="{FF2B5EF4-FFF2-40B4-BE49-F238E27FC236}">
                <a16:creationId xmlns:a16="http://schemas.microsoft.com/office/drawing/2014/main" id="{13B4572B-39BF-67DE-525B-6B7C1F8427A2}"/>
              </a:ext>
            </a:extLst>
          </p:cNvPr>
          <p:cNvGrpSpPr/>
          <p:nvPr/>
        </p:nvGrpSpPr>
        <p:grpSpPr>
          <a:xfrm>
            <a:off x="4978342" y="202401"/>
            <a:ext cx="2360174" cy="3287355"/>
            <a:chOff x="124769" y="-409492"/>
            <a:chExt cx="2360174" cy="3287355"/>
          </a:xfrm>
        </p:grpSpPr>
        <p:pic>
          <p:nvPicPr>
            <p:cNvPr id="35" name="Picture 34">
              <a:extLst>
                <a:ext uri="{FF2B5EF4-FFF2-40B4-BE49-F238E27FC236}">
                  <a16:creationId xmlns:a16="http://schemas.microsoft.com/office/drawing/2014/main" id="{EDC913F2-E8CA-6734-3AD8-236FE59950CC}"/>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6" name="Graphic 35">
              <a:extLst>
                <a:ext uri="{FF2B5EF4-FFF2-40B4-BE49-F238E27FC236}">
                  <a16:creationId xmlns:a16="http://schemas.microsoft.com/office/drawing/2014/main" id="{9A41C46C-FB63-258A-2409-1D06A532B2E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7" name="Rounded Rectangle 36">
              <a:extLst>
                <a:ext uri="{FF2B5EF4-FFF2-40B4-BE49-F238E27FC236}">
                  <a16:creationId xmlns:a16="http://schemas.microsoft.com/office/drawing/2014/main" id="{A1F65689-9E2E-45E5-086F-714A451AE244}"/>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8" name="TextBox 37">
              <a:extLst>
                <a:ext uri="{FF2B5EF4-FFF2-40B4-BE49-F238E27FC236}">
                  <a16:creationId xmlns:a16="http://schemas.microsoft.com/office/drawing/2014/main" id="{826F7734-5031-25AE-B5C8-44EFD49A390B}"/>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9" name="Group 38">
            <a:extLst>
              <a:ext uri="{FF2B5EF4-FFF2-40B4-BE49-F238E27FC236}">
                <a16:creationId xmlns:a16="http://schemas.microsoft.com/office/drawing/2014/main" id="{44CFD096-698F-A34F-DD09-EA234281383D}"/>
              </a:ext>
            </a:extLst>
          </p:cNvPr>
          <p:cNvGrpSpPr/>
          <p:nvPr/>
        </p:nvGrpSpPr>
        <p:grpSpPr>
          <a:xfrm>
            <a:off x="2567484" y="202401"/>
            <a:ext cx="2360174" cy="3287355"/>
            <a:chOff x="124769" y="-409492"/>
            <a:chExt cx="2360174" cy="3287355"/>
          </a:xfrm>
        </p:grpSpPr>
        <p:pic>
          <p:nvPicPr>
            <p:cNvPr id="40" name="Picture 39">
              <a:extLst>
                <a:ext uri="{FF2B5EF4-FFF2-40B4-BE49-F238E27FC236}">
                  <a16:creationId xmlns:a16="http://schemas.microsoft.com/office/drawing/2014/main" id="{1B93311A-488E-30DD-6983-9EF38FA7625B}"/>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41" name="Graphic 40">
              <a:extLst>
                <a:ext uri="{FF2B5EF4-FFF2-40B4-BE49-F238E27FC236}">
                  <a16:creationId xmlns:a16="http://schemas.microsoft.com/office/drawing/2014/main" id="{7E243399-F36E-768F-DBDD-A5819E51965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2" name="Rounded Rectangle 41">
              <a:extLst>
                <a:ext uri="{FF2B5EF4-FFF2-40B4-BE49-F238E27FC236}">
                  <a16:creationId xmlns:a16="http://schemas.microsoft.com/office/drawing/2014/main" id="{20BFA9A8-2129-287A-E4FA-774F06B75D9C}"/>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3" name="TextBox 42">
              <a:extLst>
                <a:ext uri="{FF2B5EF4-FFF2-40B4-BE49-F238E27FC236}">
                  <a16:creationId xmlns:a16="http://schemas.microsoft.com/office/drawing/2014/main" id="{65885191-FDED-7EBA-50C5-8F47ED95AA92}"/>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71" name="Rectangle 70">
            <a:extLst>
              <a:ext uri="{FF2B5EF4-FFF2-40B4-BE49-F238E27FC236}">
                <a16:creationId xmlns:a16="http://schemas.microsoft.com/office/drawing/2014/main" id="{3AB3D6AE-9051-AB27-3B83-A8C0678B11AA}"/>
              </a:ext>
            </a:extLst>
          </p:cNvPr>
          <p:cNvSpPr/>
          <p:nvPr/>
        </p:nvSpPr>
        <p:spPr>
          <a:xfrm>
            <a:off x="7388332"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2" name="Rectangle 71">
            <a:extLst>
              <a:ext uri="{FF2B5EF4-FFF2-40B4-BE49-F238E27FC236}">
                <a16:creationId xmlns:a16="http://schemas.microsoft.com/office/drawing/2014/main" id="{9587220C-CF94-8989-3889-7FFD8D196230}"/>
              </a:ext>
            </a:extLst>
          </p:cNvPr>
          <p:cNvSpPr/>
          <p:nvPr/>
        </p:nvSpPr>
        <p:spPr>
          <a:xfrm>
            <a:off x="4979648"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3" name="Rectangle 72">
            <a:extLst>
              <a:ext uri="{FF2B5EF4-FFF2-40B4-BE49-F238E27FC236}">
                <a16:creationId xmlns:a16="http://schemas.microsoft.com/office/drawing/2014/main" id="{85F7FCD3-91CC-C5AD-773C-8F1967DA7E7B}"/>
              </a:ext>
            </a:extLst>
          </p:cNvPr>
          <p:cNvSpPr/>
          <p:nvPr/>
        </p:nvSpPr>
        <p:spPr>
          <a:xfrm>
            <a:off x="2565955"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4" name="Rectangle 73">
            <a:extLst>
              <a:ext uri="{FF2B5EF4-FFF2-40B4-BE49-F238E27FC236}">
                <a16:creationId xmlns:a16="http://schemas.microsoft.com/office/drawing/2014/main" id="{C3A85379-1390-90FE-8674-3B1EA87B18D4}"/>
              </a:ext>
            </a:extLst>
          </p:cNvPr>
          <p:cNvSpPr/>
          <p:nvPr/>
        </p:nvSpPr>
        <p:spPr>
          <a:xfrm>
            <a:off x="144558"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Tree>
    <p:extLst>
      <p:ext uri="{BB962C8B-B14F-4D97-AF65-F5344CB8AC3E}">
        <p14:creationId xmlns:p14="http://schemas.microsoft.com/office/powerpoint/2010/main" val="1425767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ED69E-75AE-36F9-9CB7-8F3D25E8C8B6}"/>
            </a:ext>
          </a:extLst>
        </p:cNvPr>
        <p:cNvGrpSpPr/>
        <p:nvPr/>
      </p:nvGrpSpPr>
      <p:grpSpPr>
        <a:xfrm>
          <a:off x="0" y="0"/>
          <a:ext cx="0" cy="0"/>
          <a:chOff x="0" y="0"/>
          <a:chExt cx="0" cy="0"/>
        </a:xfrm>
      </p:grpSpPr>
      <p:grpSp>
        <p:nvGrpSpPr>
          <p:cNvPr id="18" name="Group 17">
            <a:extLst>
              <a:ext uri="{FF2B5EF4-FFF2-40B4-BE49-F238E27FC236}">
                <a16:creationId xmlns:a16="http://schemas.microsoft.com/office/drawing/2014/main" id="{2123462F-6FC1-F5BE-9513-B50D2255BB3A}"/>
              </a:ext>
            </a:extLst>
          </p:cNvPr>
          <p:cNvGrpSpPr/>
          <p:nvPr/>
        </p:nvGrpSpPr>
        <p:grpSpPr>
          <a:xfrm>
            <a:off x="193713" y="168007"/>
            <a:ext cx="2286000" cy="3200400"/>
            <a:chOff x="193713" y="168007"/>
            <a:chExt cx="2286000" cy="3200400"/>
          </a:xfrm>
        </p:grpSpPr>
        <p:sp>
          <p:nvSpPr>
            <p:cNvPr id="5" name="Rectangle 4">
              <a:extLst>
                <a:ext uri="{FF2B5EF4-FFF2-40B4-BE49-F238E27FC236}">
                  <a16:creationId xmlns:a16="http://schemas.microsoft.com/office/drawing/2014/main" id="{A0841097-7429-4854-578A-9CC81D636C53}"/>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246CE0D7-358C-B50B-9002-3A646BB15B6E}"/>
                </a:ext>
              </a:extLst>
            </p:cNvPr>
            <p:cNvSpPr txBox="1"/>
            <p:nvPr/>
          </p:nvSpPr>
          <p:spPr>
            <a:xfrm>
              <a:off x="718564" y="1445041"/>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3 Stunden</a:t>
              </a:r>
            </a:p>
            <a:p>
              <a:pPr algn="ctr"/>
              <a:r>
                <a:rPr lang="de-DE" dirty="0">
                  <a:latin typeface="Arial" panose="020B0604020202020204" pitchFamily="34" charset="0"/>
                </a:rPr>
                <a:t>Dark Time</a:t>
              </a:r>
            </a:p>
          </p:txBody>
        </p:sp>
      </p:grpSp>
      <p:grpSp>
        <p:nvGrpSpPr>
          <p:cNvPr id="19" name="Group 18">
            <a:extLst>
              <a:ext uri="{FF2B5EF4-FFF2-40B4-BE49-F238E27FC236}">
                <a16:creationId xmlns:a16="http://schemas.microsoft.com/office/drawing/2014/main" id="{5D17A315-ECAD-6D33-9AF2-9614CA9C1E58}"/>
              </a:ext>
            </a:extLst>
          </p:cNvPr>
          <p:cNvGrpSpPr/>
          <p:nvPr/>
        </p:nvGrpSpPr>
        <p:grpSpPr>
          <a:xfrm>
            <a:off x="2604571" y="168007"/>
            <a:ext cx="2286000" cy="3200400"/>
            <a:chOff x="2615588" y="168007"/>
            <a:chExt cx="2286000" cy="3200400"/>
          </a:xfrm>
        </p:grpSpPr>
        <p:sp>
          <p:nvSpPr>
            <p:cNvPr id="7" name="Rectangle 6">
              <a:extLst>
                <a:ext uri="{FF2B5EF4-FFF2-40B4-BE49-F238E27FC236}">
                  <a16:creationId xmlns:a16="http://schemas.microsoft.com/office/drawing/2014/main" id="{55145A92-50AE-1D24-CC75-54E30AD3897E}"/>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098E3C16-2352-A819-2905-2A906B838078}"/>
                </a:ext>
              </a:extLst>
            </p:cNvPr>
            <p:cNvSpPr txBox="1"/>
            <p:nvPr/>
          </p:nvSpPr>
          <p:spPr>
            <a:xfrm>
              <a:off x="3140439" y="1445040"/>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3 Stunden</a:t>
              </a:r>
            </a:p>
            <a:p>
              <a:pPr algn="ctr"/>
              <a:r>
                <a:rPr lang="de-DE" dirty="0">
                  <a:latin typeface="Arial" panose="020B0604020202020204" pitchFamily="34" charset="0"/>
                </a:rPr>
                <a:t>Dark Time</a:t>
              </a:r>
            </a:p>
          </p:txBody>
        </p:sp>
      </p:grpSp>
      <p:grpSp>
        <p:nvGrpSpPr>
          <p:cNvPr id="20" name="Group 19">
            <a:extLst>
              <a:ext uri="{FF2B5EF4-FFF2-40B4-BE49-F238E27FC236}">
                <a16:creationId xmlns:a16="http://schemas.microsoft.com/office/drawing/2014/main" id="{3F1DE334-0A04-88C3-20B9-BF063F327081}"/>
              </a:ext>
            </a:extLst>
          </p:cNvPr>
          <p:cNvGrpSpPr/>
          <p:nvPr/>
        </p:nvGrpSpPr>
        <p:grpSpPr>
          <a:xfrm>
            <a:off x="5015429" y="168007"/>
            <a:ext cx="2286000" cy="3200400"/>
            <a:chOff x="5004412" y="168007"/>
            <a:chExt cx="2286000" cy="3200400"/>
          </a:xfrm>
        </p:grpSpPr>
        <p:sp>
          <p:nvSpPr>
            <p:cNvPr id="9" name="Rectangle 8">
              <a:extLst>
                <a:ext uri="{FF2B5EF4-FFF2-40B4-BE49-F238E27FC236}">
                  <a16:creationId xmlns:a16="http://schemas.microsoft.com/office/drawing/2014/main" id="{5A4CE1C5-21B8-1303-CEFE-C1D4541AA13D}"/>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03A5CFDA-3DDF-DB12-B769-12844C038ED2}"/>
                </a:ext>
              </a:extLst>
            </p:cNvPr>
            <p:cNvSpPr txBox="1"/>
            <p:nvPr/>
          </p:nvSpPr>
          <p:spPr>
            <a:xfrm>
              <a:off x="5562313" y="1445039"/>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3 Stunden</a:t>
              </a:r>
            </a:p>
            <a:p>
              <a:pPr algn="ctr"/>
              <a:r>
                <a:rPr lang="de-DE" dirty="0">
                  <a:latin typeface="Arial" panose="020B0604020202020204" pitchFamily="34" charset="0"/>
                </a:rPr>
                <a:t>Dark Time</a:t>
              </a:r>
            </a:p>
          </p:txBody>
        </p:sp>
      </p:grpSp>
      <p:grpSp>
        <p:nvGrpSpPr>
          <p:cNvPr id="21" name="Group 20">
            <a:extLst>
              <a:ext uri="{FF2B5EF4-FFF2-40B4-BE49-F238E27FC236}">
                <a16:creationId xmlns:a16="http://schemas.microsoft.com/office/drawing/2014/main" id="{A0836A28-B57E-B77E-36FA-DC28C365ED70}"/>
              </a:ext>
            </a:extLst>
          </p:cNvPr>
          <p:cNvGrpSpPr/>
          <p:nvPr/>
        </p:nvGrpSpPr>
        <p:grpSpPr>
          <a:xfrm>
            <a:off x="7426287" y="168007"/>
            <a:ext cx="2286000" cy="3200400"/>
            <a:chOff x="7426287" y="168007"/>
            <a:chExt cx="2286000" cy="3200400"/>
          </a:xfrm>
        </p:grpSpPr>
        <p:sp>
          <p:nvSpPr>
            <p:cNvPr id="11" name="Rectangle 10">
              <a:extLst>
                <a:ext uri="{FF2B5EF4-FFF2-40B4-BE49-F238E27FC236}">
                  <a16:creationId xmlns:a16="http://schemas.microsoft.com/office/drawing/2014/main" id="{7957E8DA-3F13-ABA8-A2A6-4E0EB8480521}"/>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B99900FF-2EBA-2A39-6210-74A61D7F8945}"/>
                </a:ext>
              </a:extLst>
            </p:cNvPr>
            <p:cNvSpPr txBox="1"/>
            <p:nvPr/>
          </p:nvSpPr>
          <p:spPr>
            <a:xfrm>
              <a:off x="7984189" y="1445038"/>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3 Stunden</a:t>
              </a:r>
            </a:p>
            <a:p>
              <a:pPr algn="ctr"/>
              <a:r>
                <a:rPr lang="de-DE" dirty="0">
                  <a:latin typeface="Arial" panose="020B0604020202020204" pitchFamily="34" charset="0"/>
                </a:rPr>
                <a:t>Dark Time</a:t>
              </a:r>
            </a:p>
          </p:txBody>
        </p:sp>
      </p:grpSp>
      <p:grpSp>
        <p:nvGrpSpPr>
          <p:cNvPr id="22" name="Group 21">
            <a:extLst>
              <a:ext uri="{FF2B5EF4-FFF2-40B4-BE49-F238E27FC236}">
                <a16:creationId xmlns:a16="http://schemas.microsoft.com/office/drawing/2014/main" id="{4767D734-270A-ACBE-5335-63C769D4CCFF}"/>
              </a:ext>
            </a:extLst>
          </p:cNvPr>
          <p:cNvGrpSpPr/>
          <p:nvPr/>
        </p:nvGrpSpPr>
        <p:grpSpPr>
          <a:xfrm>
            <a:off x="193713" y="3489592"/>
            <a:ext cx="2286000" cy="3200400"/>
            <a:chOff x="193713" y="3489592"/>
            <a:chExt cx="2286000" cy="3200400"/>
          </a:xfrm>
        </p:grpSpPr>
        <p:sp>
          <p:nvSpPr>
            <p:cNvPr id="6" name="Rectangle 5">
              <a:extLst>
                <a:ext uri="{FF2B5EF4-FFF2-40B4-BE49-F238E27FC236}">
                  <a16:creationId xmlns:a16="http://schemas.microsoft.com/office/drawing/2014/main" id="{9945DB59-34E1-01B6-1FD8-A8D32604F288}"/>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5A4DA830-0D6C-FF8B-E289-4B2F6DBE4D98}"/>
                </a:ext>
              </a:extLst>
            </p:cNvPr>
            <p:cNvSpPr txBox="1"/>
            <p:nvPr/>
          </p:nvSpPr>
          <p:spPr>
            <a:xfrm>
              <a:off x="718563"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4 Stunden</a:t>
              </a:r>
            </a:p>
            <a:p>
              <a:pPr algn="ctr"/>
              <a:r>
                <a:rPr lang="de-DE" dirty="0">
                  <a:latin typeface="Arial" panose="020B0604020202020204" pitchFamily="34" charset="0"/>
                </a:rPr>
                <a:t>Dark Time</a:t>
              </a:r>
            </a:p>
          </p:txBody>
        </p:sp>
      </p:grpSp>
      <p:grpSp>
        <p:nvGrpSpPr>
          <p:cNvPr id="23" name="Group 22">
            <a:extLst>
              <a:ext uri="{FF2B5EF4-FFF2-40B4-BE49-F238E27FC236}">
                <a16:creationId xmlns:a16="http://schemas.microsoft.com/office/drawing/2014/main" id="{E2F68DF5-B874-ABF2-555B-610C16ABB9C6}"/>
              </a:ext>
            </a:extLst>
          </p:cNvPr>
          <p:cNvGrpSpPr/>
          <p:nvPr/>
        </p:nvGrpSpPr>
        <p:grpSpPr>
          <a:xfrm>
            <a:off x="2604571" y="3489592"/>
            <a:ext cx="2286000" cy="3200400"/>
            <a:chOff x="2615588" y="3489592"/>
            <a:chExt cx="2286000" cy="3200400"/>
          </a:xfrm>
        </p:grpSpPr>
        <p:sp>
          <p:nvSpPr>
            <p:cNvPr id="8" name="Rectangle 7">
              <a:extLst>
                <a:ext uri="{FF2B5EF4-FFF2-40B4-BE49-F238E27FC236}">
                  <a16:creationId xmlns:a16="http://schemas.microsoft.com/office/drawing/2014/main" id="{A5976777-A8DF-B877-C4F1-16CA3CC44251}"/>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D110B4F1-1C5C-BD45-B342-7ED33E481881}"/>
                </a:ext>
              </a:extLst>
            </p:cNvPr>
            <p:cNvSpPr txBox="1"/>
            <p:nvPr/>
          </p:nvSpPr>
          <p:spPr>
            <a:xfrm>
              <a:off x="3140437"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4 Stunden</a:t>
              </a:r>
            </a:p>
            <a:p>
              <a:pPr algn="ctr"/>
              <a:r>
                <a:rPr lang="de-DE" dirty="0">
                  <a:latin typeface="Arial" panose="020B0604020202020204" pitchFamily="34" charset="0"/>
                </a:rPr>
                <a:t>Dark Time</a:t>
              </a:r>
            </a:p>
          </p:txBody>
        </p:sp>
      </p:grpSp>
      <p:grpSp>
        <p:nvGrpSpPr>
          <p:cNvPr id="24" name="Group 23">
            <a:extLst>
              <a:ext uri="{FF2B5EF4-FFF2-40B4-BE49-F238E27FC236}">
                <a16:creationId xmlns:a16="http://schemas.microsoft.com/office/drawing/2014/main" id="{95891B6D-9AB3-D152-3D5D-DB0B30511500}"/>
              </a:ext>
            </a:extLst>
          </p:cNvPr>
          <p:cNvGrpSpPr/>
          <p:nvPr/>
        </p:nvGrpSpPr>
        <p:grpSpPr>
          <a:xfrm>
            <a:off x="5015429" y="3489592"/>
            <a:ext cx="2286000" cy="3200400"/>
            <a:chOff x="5004412" y="3489592"/>
            <a:chExt cx="2286000" cy="3200400"/>
          </a:xfrm>
        </p:grpSpPr>
        <p:sp>
          <p:nvSpPr>
            <p:cNvPr id="10" name="Rectangle 9">
              <a:extLst>
                <a:ext uri="{FF2B5EF4-FFF2-40B4-BE49-F238E27FC236}">
                  <a16:creationId xmlns:a16="http://schemas.microsoft.com/office/drawing/2014/main" id="{23F8782A-C662-D7F8-B178-72D5DB203767}"/>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8644D980-EBBE-C989-3719-F5676B3BDD1D}"/>
                </a:ext>
              </a:extLst>
            </p:cNvPr>
            <p:cNvSpPr txBox="1"/>
            <p:nvPr/>
          </p:nvSpPr>
          <p:spPr>
            <a:xfrm>
              <a:off x="5562314"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4 Stunden</a:t>
              </a:r>
            </a:p>
            <a:p>
              <a:pPr algn="ctr"/>
              <a:r>
                <a:rPr lang="de-DE" dirty="0">
                  <a:latin typeface="Arial" panose="020B0604020202020204" pitchFamily="34" charset="0"/>
                </a:rPr>
                <a:t>Dark Time</a:t>
              </a:r>
            </a:p>
          </p:txBody>
        </p:sp>
      </p:grpSp>
      <p:grpSp>
        <p:nvGrpSpPr>
          <p:cNvPr id="25" name="Group 24">
            <a:extLst>
              <a:ext uri="{FF2B5EF4-FFF2-40B4-BE49-F238E27FC236}">
                <a16:creationId xmlns:a16="http://schemas.microsoft.com/office/drawing/2014/main" id="{7B6FE122-556D-1C1C-09EA-89D969EF898D}"/>
              </a:ext>
            </a:extLst>
          </p:cNvPr>
          <p:cNvGrpSpPr/>
          <p:nvPr/>
        </p:nvGrpSpPr>
        <p:grpSpPr>
          <a:xfrm>
            <a:off x="7426287" y="3489592"/>
            <a:ext cx="2286000" cy="3200400"/>
            <a:chOff x="7426287" y="3489592"/>
            <a:chExt cx="2286000" cy="3200400"/>
          </a:xfrm>
        </p:grpSpPr>
        <p:sp>
          <p:nvSpPr>
            <p:cNvPr id="12" name="Rectangle 11">
              <a:extLst>
                <a:ext uri="{FF2B5EF4-FFF2-40B4-BE49-F238E27FC236}">
                  <a16:creationId xmlns:a16="http://schemas.microsoft.com/office/drawing/2014/main" id="{AA98BBC0-418C-5A7B-481B-7B699D28A342}"/>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C33B828E-F692-A2C3-7E16-6562BF7EB42C}"/>
                </a:ext>
              </a:extLst>
            </p:cNvPr>
            <p:cNvSpPr txBox="1"/>
            <p:nvPr/>
          </p:nvSpPr>
          <p:spPr>
            <a:xfrm>
              <a:off x="7926480" y="4766626"/>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4 Stunden</a:t>
              </a:r>
            </a:p>
            <a:p>
              <a:pPr algn="ctr"/>
              <a:r>
                <a:rPr lang="de-DE" noProof="0" dirty="0">
                  <a:latin typeface="Arial" panose="020B0604020202020204" pitchFamily="34" charset="0"/>
                </a:rPr>
                <a:t>Bright Time</a:t>
              </a:r>
            </a:p>
          </p:txBody>
        </p:sp>
      </p:grpSp>
    </p:spTree>
    <p:extLst>
      <p:ext uri="{BB962C8B-B14F-4D97-AF65-F5344CB8AC3E}">
        <p14:creationId xmlns:p14="http://schemas.microsoft.com/office/powerpoint/2010/main" val="473414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E7759-7DA1-10A6-8F9F-60B585861D69}"/>
            </a:ext>
          </a:extLst>
        </p:cNvPr>
        <p:cNvGrpSpPr/>
        <p:nvPr/>
      </p:nvGrpSpPr>
      <p:grpSpPr>
        <a:xfrm>
          <a:off x="0" y="0"/>
          <a:ext cx="0" cy="0"/>
          <a:chOff x="0" y="0"/>
          <a:chExt cx="0" cy="0"/>
        </a:xfrm>
      </p:grpSpPr>
      <p:grpSp>
        <p:nvGrpSpPr>
          <p:cNvPr id="76" name="Group 75">
            <a:extLst>
              <a:ext uri="{FF2B5EF4-FFF2-40B4-BE49-F238E27FC236}">
                <a16:creationId xmlns:a16="http://schemas.microsoft.com/office/drawing/2014/main" id="{C2D6DDFC-0FC4-3612-B178-52FFAC84D913}"/>
              </a:ext>
            </a:extLst>
          </p:cNvPr>
          <p:cNvGrpSpPr/>
          <p:nvPr/>
        </p:nvGrpSpPr>
        <p:grpSpPr>
          <a:xfrm>
            <a:off x="141516" y="3501776"/>
            <a:ext cx="9604816" cy="3287355"/>
            <a:chOff x="144558" y="127451"/>
            <a:chExt cx="9604816" cy="3287355"/>
          </a:xfrm>
        </p:grpSpPr>
        <p:grpSp>
          <p:nvGrpSpPr>
            <p:cNvPr id="77" name="Group 76">
              <a:extLst>
                <a:ext uri="{FF2B5EF4-FFF2-40B4-BE49-F238E27FC236}">
                  <a16:creationId xmlns:a16="http://schemas.microsoft.com/office/drawing/2014/main" id="{B0B573A1-5F0D-826E-388B-ECEBBE176467}"/>
                </a:ext>
              </a:extLst>
            </p:cNvPr>
            <p:cNvGrpSpPr/>
            <p:nvPr/>
          </p:nvGrpSpPr>
          <p:grpSpPr>
            <a:xfrm>
              <a:off x="156626" y="127451"/>
              <a:ext cx="2360174" cy="3287355"/>
              <a:chOff x="124769" y="-409492"/>
              <a:chExt cx="2360174" cy="3287355"/>
            </a:xfrm>
          </p:grpSpPr>
          <p:pic>
            <p:nvPicPr>
              <p:cNvPr id="97" name="Picture 96">
                <a:extLst>
                  <a:ext uri="{FF2B5EF4-FFF2-40B4-BE49-F238E27FC236}">
                    <a16:creationId xmlns:a16="http://schemas.microsoft.com/office/drawing/2014/main" id="{B0C3E7F9-FCB0-098D-588B-528229BB3542}"/>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8" name="Graphic 97">
                <a:extLst>
                  <a:ext uri="{FF2B5EF4-FFF2-40B4-BE49-F238E27FC236}">
                    <a16:creationId xmlns:a16="http://schemas.microsoft.com/office/drawing/2014/main" id="{66D3C926-A303-5E31-22DB-219CF8BC09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9" name="Rounded Rectangle 98">
                <a:extLst>
                  <a:ext uri="{FF2B5EF4-FFF2-40B4-BE49-F238E27FC236}">
                    <a16:creationId xmlns:a16="http://schemas.microsoft.com/office/drawing/2014/main" id="{12454015-D7EF-D1EA-6D9D-528BB41CCECD}"/>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00" name="TextBox 99">
                <a:extLst>
                  <a:ext uri="{FF2B5EF4-FFF2-40B4-BE49-F238E27FC236}">
                    <a16:creationId xmlns:a16="http://schemas.microsoft.com/office/drawing/2014/main" id="{3D322B0D-AC08-02CE-BB0E-98950D135594}"/>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8" name="Group 77">
              <a:extLst>
                <a:ext uri="{FF2B5EF4-FFF2-40B4-BE49-F238E27FC236}">
                  <a16:creationId xmlns:a16="http://schemas.microsoft.com/office/drawing/2014/main" id="{0CD9B687-F75C-284D-9619-48222CF7541B}"/>
                </a:ext>
              </a:extLst>
            </p:cNvPr>
            <p:cNvGrpSpPr/>
            <p:nvPr/>
          </p:nvGrpSpPr>
          <p:grpSpPr>
            <a:xfrm>
              <a:off x="7389200" y="127451"/>
              <a:ext cx="2360174" cy="3287355"/>
              <a:chOff x="124769" y="-409492"/>
              <a:chExt cx="2360174" cy="3287355"/>
            </a:xfrm>
          </p:grpSpPr>
          <p:pic>
            <p:nvPicPr>
              <p:cNvPr id="93" name="Picture 92">
                <a:extLst>
                  <a:ext uri="{FF2B5EF4-FFF2-40B4-BE49-F238E27FC236}">
                    <a16:creationId xmlns:a16="http://schemas.microsoft.com/office/drawing/2014/main" id="{47A82E07-C8A0-9DA1-3933-E0583DEFAF4A}"/>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4" name="Graphic 93">
                <a:extLst>
                  <a:ext uri="{FF2B5EF4-FFF2-40B4-BE49-F238E27FC236}">
                    <a16:creationId xmlns:a16="http://schemas.microsoft.com/office/drawing/2014/main" id="{E2C6A5CE-833D-BF1D-08BE-77B5F60F16F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5" name="Rounded Rectangle 94">
                <a:extLst>
                  <a:ext uri="{FF2B5EF4-FFF2-40B4-BE49-F238E27FC236}">
                    <a16:creationId xmlns:a16="http://schemas.microsoft.com/office/drawing/2014/main" id="{F8CBAD4D-65DC-69BB-55E1-7A638FC3F7E8}"/>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6" name="TextBox 95">
                <a:extLst>
                  <a:ext uri="{FF2B5EF4-FFF2-40B4-BE49-F238E27FC236}">
                    <a16:creationId xmlns:a16="http://schemas.microsoft.com/office/drawing/2014/main" id="{4FB5E510-055A-3583-4E58-F818A563BCE9}"/>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9" name="Group 78">
              <a:extLst>
                <a:ext uri="{FF2B5EF4-FFF2-40B4-BE49-F238E27FC236}">
                  <a16:creationId xmlns:a16="http://schemas.microsoft.com/office/drawing/2014/main" id="{EB9AB854-174C-A358-24CF-23BCF4E93CC0}"/>
                </a:ext>
              </a:extLst>
            </p:cNvPr>
            <p:cNvGrpSpPr/>
            <p:nvPr/>
          </p:nvGrpSpPr>
          <p:grpSpPr>
            <a:xfrm>
              <a:off x="4978342" y="127451"/>
              <a:ext cx="2360174" cy="3287355"/>
              <a:chOff x="124769" y="-409492"/>
              <a:chExt cx="2360174" cy="3287355"/>
            </a:xfrm>
          </p:grpSpPr>
          <p:pic>
            <p:nvPicPr>
              <p:cNvPr id="89" name="Picture 88">
                <a:extLst>
                  <a:ext uri="{FF2B5EF4-FFF2-40B4-BE49-F238E27FC236}">
                    <a16:creationId xmlns:a16="http://schemas.microsoft.com/office/drawing/2014/main" id="{8CB6D328-9BC9-864D-6148-03B8911FE3B9}"/>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0" name="Graphic 89">
                <a:extLst>
                  <a:ext uri="{FF2B5EF4-FFF2-40B4-BE49-F238E27FC236}">
                    <a16:creationId xmlns:a16="http://schemas.microsoft.com/office/drawing/2014/main" id="{B9D73D04-A898-A25E-D6E4-73DCCA1C71D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1" name="Rounded Rectangle 90">
                <a:extLst>
                  <a:ext uri="{FF2B5EF4-FFF2-40B4-BE49-F238E27FC236}">
                    <a16:creationId xmlns:a16="http://schemas.microsoft.com/office/drawing/2014/main" id="{F305572A-FD60-6D0D-7EF4-17B6A4644720}"/>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2" name="TextBox 91">
                <a:extLst>
                  <a:ext uri="{FF2B5EF4-FFF2-40B4-BE49-F238E27FC236}">
                    <a16:creationId xmlns:a16="http://schemas.microsoft.com/office/drawing/2014/main" id="{755B2D11-8A13-A0AA-A783-39FD9EC63A49}"/>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80" name="Group 79">
              <a:extLst>
                <a:ext uri="{FF2B5EF4-FFF2-40B4-BE49-F238E27FC236}">
                  <a16:creationId xmlns:a16="http://schemas.microsoft.com/office/drawing/2014/main" id="{4C870AB8-888C-2259-AA58-29988E067166}"/>
                </a:ext>
              </a:extLst>
            </p:cNvPr>
            <p:cNvGrpSpPr/>
            <p:nvPr/>
          </p:nvGrpSpPr>
          <p:grpSpPr>
            <a:xfrm>
              <a:off x="2567484" y="127451"/>
              <a:ext cx="2360174" cy="3287355"/>
              <a:chOff x="124769" y="-409492"/>
              <a:chExt cx="2360174" cy="3287355"/>
            </a:xfrm>
          </p:grpSpPr>
          <p:pic>
            <p:nvPicPr>
              <p:cNvPr id="85" name="Picture 84">
                <a:extLst>
                  <a:ext uri="{FF2B5EF4-FFF2-40B4-BE49-F238E27FC236}">
                    <a16:creationId xmlns:a16="http://schemas.microsoft.com/office/drawing/2014/main" id="{EE8203A9-CA1A-87BA-51EB-D27D69803E7F}"/>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86" name="Graphic 85">
                <a:extLst>
                  <a:ext uri="{FF2B5EF4-FFF2-40B4-BE49-F238E27FC236}">
                    <a16:creationId xmlns:a16="http://schemas.microsoft.com/office/drawing/2014/main" id="{F99355E5-11EB-3784-CB00-CB5B98E69B0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87" name="Rounded Rectangle 86">
                <a:extLst>
                  <a:ext uri="{FF2B5EF4-FFF2-40B4-BE49-F238E27FC236}">
                    <a16:creationId xmlns:a16="http://schemas.microsoft.com/office/drawing/2014/main" id="{9D7D9B1E-D31E-CF64-56B4-B3CB2106994B}"/>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8" name="TextBox 87">
                <a:extLst>
                  <a:ext uri="{FF2B5EF4-FFF2-40B4-BE49-F238E27FC236}">
                    <a16:creationId xmlns:a16="http://schemas.microsoft.com/office/drawing/2014/main" id="{38169B47-72DA-9862-723E-C2980059B800}"/>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81" name="Rectangle 80">
              <a:extLst>
                <a:ext uri="{FF2B5EF4-FFF2-40B4-BE49-F238E27FC236}">
                  <a16:creationId xmlns:a16="http://schemas.microsoft.com/office/drawing/2014/main" id="{9AF149D4-2C76-0F5F-0C5D-502115BC1358}"/>
                </a:ext>
              </a:extLst>
            </p:cNvPr>
            <p:cNvSpPr/>
            <p:nvPr/>
          </p:nvSpPr>
          <p:spPr>
            <a:xfrm>
              <a:off x="7388332"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2" name="Rectangle 81">
              <a:extLst>
                <a:ext uri="{FF2B5EF4-FFF2-40B4-BE49-F238E27FC236}">
                  <a16:creationId xmlns:a16="http://schemas.microsoft.com/office/drawing/2014/main" id="{47F51E7C-5227-D776-4E7C-CDF37FE3FDD5}"/>
                </a:ext>
              </a:extLst>
            </p:cNvPr>
            <p:cNvSpPr/>
            <p:nvPr/>
          </p:nvSpPr>
          <p:spPr>
            <a:xfrm>
              <a:off x="4979648"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3" name="Rectangle 82">
              <a:extLst>
                <a:ext uri="{FF2B5EF4-FFF2-40B4-BE49-F238E27FC236}">
                  <a16:creationId xmlns:a16="http://schemas.microsoft.com/office/drawing/2014/main" id="{7D6F5C71-2701-F7C0-6DCD-1409F28E17DB}"/>
                </a:ext>
              </a:extLst>
            </p:cNvPr>
            <p:cNvSpPr/>
            <p:nvPr/>
          </p:nvSpPr>
          <p:spPr>
            <a:xfrm>
              <a:off x="2565955"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4" name="Rectangle 83">
              <a:extLst>
                <a:ext uri="{FF2B5EF4-FFF2-40B4-BE49-F238E27FC236}">
                  <a16:creationId xmlns:a16="http://schemas.microsoft.com/office/drawing/2014/main" id="{748B3D1B-4254-735A-B0DF-94C9285EDD27}"/>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grpSp>
      <p:grpSp>
        <p:nvGrpSpPr>
          <p:cNvPr id="28" name="Group 27">
            <a:extLst>
              <a:ext uri="{FF2B5EF4-FFF2-40B4-BE49-F238E27FC236}">
                <a16:creationId xmlns:a16="http://schemas.microsoft.com/office/drawing/2014/main" id="{C9BEA2D0-44A7-DE21-226A-BF9977187FB2}"/>
              </a:ext>
            </a:extLst>
          </p:cNvPr>
          <p:cNvGrpSpPr/>
          <p:nvPr/>
        </p:nvGrpSpPr>
        <p:grpSpPr>
          <a:xfrm>
            <a:off x="156626" y="202401"/>
            <a:ext cx="2360174" cy="3287355"/>
            <a:chOff x="124769" y="-409492"/>
            <a:chExt cx="2360174" cy="3287355"/>
          </a:xfrm>
        </p:grpSpPr>
        <p:pic>
          <p:nvPicPr>
            <p:cNvPr id="24" name="Picture 23">
              <a:extLst>
                <a:ext uri="{FF2B5EF4-FFF2-40B4-BE49-F238E27FC236}">
                  <a16:creationId xmlns:a16="http://schemas.microsoft.com/office/drawing/2014/main" id="{25B48CA4-E4CA-DEA7-0C64-E159407C0EEF}"/>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26" name="Graphic 25">
              <a:extLst>
                <a:ext uri="{FF2B5EF4-FFF2-40B4-BE49-F238E27FC236}">
                  <a16:creationId xmlns:a16="http://schemas.microsoft.com/office/drawing/2014/main" id="{81D36059-D1DD-9FEF-1B1C-1B7851D269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 name="Rounded Rectangle 3">
              <a:extLst>
                <a:ext uri="{FF2B5EF4-FFF2-40B4-BE49-F238E27FC236}">
                  <a16:creationId xmlns:a16="http://schemas.microsoft.com/office/drawing/2014/main" id="{B913C6E8-A9D5-39DD-A3AC-8DDC719C57AD}"/>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5DF198B0-E7C6-F356-30FD-7E0A991CEF9D}"/>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29" name="Group 28">
            <a:extLst>
              <a:ext uri="{FF2B5EF4-FFF2-40B4-BE49-F238E27FC236}">
                <a16:creationId xmlns:a16="http://schemas.microsoft.com/office/drawing/2014/main" id="{4CA6CDB2-EAB6-71C6-4ADB-4C88464EF458}"/>
              </a:ext>
            </a:extLst>
          </p:cNvPr>
          <p:cNvGrpSpPr/>
          <p:nvPr/>
        </p:nvGrpSpPr>
        <p:grpSpPr>
          <a:xfrm>
            <a:off x="7389200" y="202401"/>
            <a:ext cx="2360174" cy="3287355"/>
            <a:chOff x="124769" y="-409492"/>
            <a:chExt cx="2360174" cy="3287355"/>
          </a:xfrm>
        </p:grpSpPr>
        <p:pic>
          <p:nvPicPr>
            <p:cNvPr id="30" name="Picture 29">
              <a:extLst>
                <a:ext uri="{FF2B5EF4-FFF2-40B4-BE49-F238E27FC236}">
                  <a16:creationId xmlns:a16="http://schemas.microsoft.com/office/drawing/2014/main" id="{973D437C-0C4C-A256-7F6C-DC6A48C7325F}"/>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1" name="Graphic 30">
              <a:extLst>
                <a:ext uri="{FF2B5EF4-FFF2-40B4-BE49-F238E27FC236}">
                  <a16:creationId xmlns:a16="http://schemas.microsoft.com/office/drawing/2014/main" id="{50ABCCC7-D003-D0F9-5CD0-E4274FD4DD6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2" name="Rounded Rectangle 31">
              <a:extLst>
                <a:ext uri="{FF2B5EF4-FFF2-40B4-BE49-F238E27FC236}">
                  <a16:creationId xmlns:a16="http://schemas.microsoft.com/office/drawing/2014/main" id="{5AE4B266-67F1-1F22-7999-29910E6757A3}"/>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3" name="TextBox 32">
              <a:extLst>
                <a:ext uri="{FF2B5EF4-FFF2-40B4-BE49-F238E27FC236}">
                  <a16:creationId xmlns:a16="http://schemas.microsoft.com/office/drawing/2014/main" id="{E3A6A24B-3C4C-D858-5497-F858AA421A29}"/>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4" name="Group 33">
            <a:extLst>
              <a:ext uri="{FF2B5EF4-FFF2-40B4-BE49-F238E27FC236}">
                <a16:creationId xmlns:a16="http://schemas.microsoft.com/office/drawing/2014/main" id="{BBF2E849-AA7D-ADAB-26B6-94CD81378D14}"/>
              </a:ext>
            </a:extLst>
          </p:cNvPr>
          <p:cNvGrpSpPr/>
          <p:nvPr/>
        </p:nvGrpSpPr>
        <p:grpSpPr>
          <a:xfrm>
            <a:off x="4978342" y="202401"/>
            <a:ext cx="2360174" cy="3287355"/>
            <a:chOff x="124769" y="-409492"/>
            <a:chExt cx="2360174" cy="3287355"/>
          </a:xfrm>
        </p:grpSpPr>
        <p:pic>
          <p:nvPicPr>
            <p:cNvPr id="35" name="Picture 34">
              <a:extLst>
                <a:ext uri="{FF2B5EF4-FFF2-40B4-BE49-F238E27FC236}">
                  <a16:creationId xmlns:a16="http://schemas.microsoft.com/office/drawing/2014/main" id="{F7DDDD85-1997-0623-33F3-960106292917}"/>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6" name="Graphic 35">
              <a:extLst>
                <a:ext uri="{FF2B5EF4-FFF2-40B4-BE49-F238E27FC236}">
                  <a16:creationId xmlns:a16="http://schemas.microsoft.com/office/drawing/2014/main" id="{3616A61C-80E9-71DB-24F9-36B4F14DB7F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7" name="Rounded Rectangle 36">
              <a:extLst>
                <a:ext uri="{FF2B5EF4-FFF2-40B4-BE49-F238E27FC236}">
                  <a16:creationId xmlns:a16="http://schemas.microsoft.com/office/drawing/2014/main" id="{D448C418-F7E2-6138-68E1-9A817DC4CC98}"/>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8" name="TextBox 37">
              <a:extLst>
                <a:ext uri="{FF2B5EF4-FFF2-40B4-BE49-F238E27FC236}">
                  <a16:creationId xmlns:a16="http://schemas.microsoft.com/office/drawing/2014/main" id="{0C0D7F80-3479-BF8C-733B-84F5AEB4CEDB}"/>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9" name="Group 38">
            <a:extLst>
              <a:ext uri="{FF2B5EF4-FFF2-40B4-BE49-F238E27FC236}">
                <a16:creationId xmlns:a16="http://schemas.microsoft.com/office/drawing/2014/main" id="{C00D5E02-FE60-047C-D586-5EBA3A61E9CA}"/>
              </a:ext>
            </a:extLst>
          </p:cNvPr>
          <p:cNvGrpSpPr/>
          <p:nvPr/>
        </p:nvGrpSpPr>
        <p:grpSpPr>
          <a:xfrm>
            <a:off x="2567484" y="202401"/>
            <a:ext cx="2360174" cy="3287355"/>
            <a:chOff x="124769" y="-409492"/>
            <a:chExt cx="2360174" cy="3287355"/>
          </a:xfrm>
        </p:grpSpPr>
        <p:pic>
          <p:nvPicPr>
            <p:cNvPr id="40" name="Picture 39">
              <a:extLst>
                <a:ext uri="{FF2B5EF4-FFF2-40B4-BE49-F238E27FC236}">
                  <a16:creationId xmlns:a16="http://schemas.microsoft.com/office/drawing/2014/main" id="{0D931773-2D2E-F619-83FC-EFBDBD33280F}"/>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41" name="Graphic 40">
              <a:extLst>
                <a:ext uri="{FF2B5EF4-FFF2-40B4-BE49-F238E27FC236}">
                  <a16:creationId xmlns:a16="http://schemas.microsoft.com/office/drawing/2014/main" id="{6B6C1C47-E231-F72B-2D38-EBA61968F47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2" name="Rounded Rectangle 41">
              <a:extLst>
                <a:ext uri="{FF2B5EF4-FFF2-40B4-BE49-F238E27FC236}">
                  <a16:creationId xmlns:a16="http://schemas.microsoft.com/office/drawing/2014/main" id="{B4472B24-3210-99F5-F2AC-A00E1810B8B5}"/>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3" name="TextBox 42">
              <a:extLst>
                <a:ext uri="{FF2B5EF4-FFF2-40B4-BE49-F238E27FC236}">
                  <a16:creationId xmlns:a16="http://schemas.microsoft.com/office/drawing/2014/main" id="{81ACC909-A950-B8A3-0100-C8F0628704EE}"/>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71" name="Rectangle 70">
            <a:extLst>
              <a:ext uri="{FF2B5EF4-FFF2-40B4-BE49-F238E27FC236}">
                <a16:creationId xmlns:a16="http://schemas.microsoft.com/office/drawing/2014/main" id="{BD25DCF4-E433-50C4-728D-2683FBABB24C}"/>
              </a:ext>
            </a:extLst>
          </p:cNvPr>
          <p:cNvSpPr/>
          <p:nvPr/>
        </p:nvSpPr>
        <p:spPr>
          <a:xfrm>
            <a:off x="7388332"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2" name="Rectangle 71">
            <a:extLst>
              <a:ext uri="{FF2B5EF4-FFF2-40B4-BE49-F238E27FC236}">
                <a16:creationId xmlns:a16="http://schemas.microsoft.com/office/drawing/2014/main" id="{AA300D32-01A9-AECA-28EE-D691909D2EE3}"/>
              </a:ext>
            </a:extLst>
          </p:cNvPr>
          <p:cNvSpPr/>
          <p:nvPr/>
        </p:nvSpPr>
        <p:spPr>
          <a:xfrm>
            <a:off x="4979648"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3" name="Rectangle 72">
            <a:extLst>
              <a:ext uri="{FF2B5EF4-FFF2-40B4-BE49-F238E27FC236}">
                <a16:creationId xmlns:a16="http://schemas.microsoft.com/office/drawing/2014/main" id="{A998D577-31C4-74F2-1B39-91BEDAAFC5FE}"/>
              </a:ext>
            </a:extLst>
          </p:cNvPr>
          <p:cNvSpPr/>
          <p:nvPr/>
        </p:nvSpPr>
        <p:spPr>
          <a:xfrm>
            <a:off x="2565955"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4" name="Rectangle 73">
            <a:extLst>
              <a:ext uri="{FF2B5EF4-FFF2-40B4-BE49-F238E27FC236}">
                <a16:creationId xmlns:a16="http://schemas.microsoft.com/office/drawing/2014/main" id="{9A74D9C7-C3A0-EE73-F44F-4BF88FBB5548}"/>
              </a:ext>
            </a:extLst>
          </p:cNvPr>
          <p:cNvSpPr/>
          <p:nvPr/>
        </p:nvSpPr>
        <p:spPr>
          <a:xfrm>
            <a:off x="144558"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Tree>
    <p:extLst>
      <p:ext uri="{BB962C8B-B14F-4D97-AF65-F5344CB8AC3E}">
        <p14:creationId xmlns:p14="http://schemas.microsoft.com/office/powerpoint/2010/main" val="911913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39362-3D9C-F26B-DE05-4FE849E8578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7700A34-B373-8285-3697-1A733A5FD8CE}"/>
              </a:ext>
            </a:extLst>
          </p:cNvPr>
          <p:cNvSpPr txBox="1"/>
          <p:nvPr/>
        </p:nvSpPr>
        <p:spPr>
          <a:xfrm>
            <a:off x="5163548" y="760093"/>
            <a:ext cx="4351662" cy="6093976"/>
          </a:xfrm>
          <a:prstGeom prst="rect">
            <a:avLst/>
          </a:prstGeom>
          <a:noFill/>
        </p:spPr>
        <p:txBody>
          <a:bodyPr wrap="square" rtlCol="0">
            <a:spAutoFit/>
          </a:bodyPr>
          <a:lstStyle/>
          <a:p>
            <a:r>
              <a:rPr lang="de-DE" sz="1000" noProof="0" dirty="0">
                <a:latin typeface="Arial" panose="020B0604020202020204" pitchFamily="34" charset="0"/>
              </a:rPr>
              <a:t>In diesem Spiel übernimmt jeder </a:t>
            </a:r>
            <a:r>
              <a:rPr lang="de-DE" sz="1000" dirty="0">
                <a:latin typeface="Arial" panose="020B0604020202020204" pitchFamily="34" charset="0"/>
              </a:rPr>
              <a:t>S</a:t>
            </a:r>
            <a:r>
              <a:rPr lang="de-DE" sz="1000" noProof="0" dirty="0" err="1">
                <a:latin typeface="Arial" panose="020B0604020202020204" pitchFamily="34" charset="0"/>
              </a:rPr>
              <a:t>pieler</a:t>
            </a:r>
            <a:r>
              <a:rPr lang="de-DE" sz="1000" noProof="0" dirty="0">
                <a:latin typeface="Arial" panose="020B0604020202020204" pitchFamily="34" charset="0"/>
              </a:rPr>
              <a:t> die Rolle eines Astronomen, der eine Himmelsdurchmusterung durchführt. Zu Beginn des Spiels zieht jeder Spieler eine Wissenschaftsziele-Karte. Auf dieser Karte steht, welches wissenschaftliche Ziel verfolgt wird. Bewahre diese Karte bis zum Ende des Spiels auf.</a:t>
            </a:r>
          </a:p>
          <a:p>
            <a:endParaRPr lang="de-DE" sz="500" dirty="0">
              <a:latin typeface="Arial" panose="020B0604020202020204" pitchFamily="34" charset="0"/>
            </a:endParaRPr>
          </a:p>
          <a:p>
            <a:r>
              <a:rPr lang="de-DE" sz="1000" noProof="0" dirty="0">
                <a:latin typeface="Arial" panose="020B0604020202020204" pitchFamily="34" charset="0"/>
              </a:rPr>
              <a:t>In jedem Zug (der einen Monat darstellt) erhält jeder Spieler </a:t>
            </a:r>
            <a:r>
              <a:rPr lang="de-DE" sz="1000" noProof="0" dirty="0" err="1">
                <a:latin typeface="Arial" panose="020B0604020202020204" pitchFamily="34" charset="0"/>
              </a:rPr>
              <a:t>Beobach-tungszeit</a:t>
            </a:r>
            <a:r>
              <a:rPr lang="de-DE" sz="1000" noProof="0" dirty="0">
                <a:latin typeface="Arial" panose="020B0604020202020204" pitchFamily="34" charset="0"/>
              </a:rPr>
              <a:t> für drei Nächte vom </a:t>
            </a:r>
            <a:r>
              <a:rPr lang="de-DE" sz="1000" noProof="0" dirty="0" err="1">
                <a:latin typeface="Arial" panose="020B0604020202020204" pitchFamily="34" charset="0"/>
              </a:rPr>
              <a:t>Observatoriumsleiter</a:t>
            </a:r>
            <a:r>
              <a:rPr lang="de-DE" sz="1000" noProof="0" dirty="0">
                <a:latin typeface="Arial" panose="020B0604020202020204" pitchFamily="34" charset="0"/>
              </a:rPr>
              <a:t> (drei Karten aus dem Zeit-Deck). Lege diese drei Karten in einer Reihe vor dich. Danach zieht jeder Spieler zusätzlich eine Ereigniskarte. Diese kann schlechtes Wetter, ein interessantes Target </a:t>
            </a:r>
            <a:r>
              <a:rPr lang="de-DE" sz="1000" noProof="0" dirty="0" err="1">
                <a:latin typeface="Arial" panose="020B0604020202020204" pitchFamily="34" charset="0"/>
              </a:rPr>
              <a:t>of</a:t>
            </a:r>
            <a:r>
              <a:rPr lang="de-DE" sz="1000" noProof="0" dirty="0">
                <a:latin typeface="Arial" panose="020B0604020202020204" pitchFamily="34" charset="0"/>
              </a:rPr>
              <a:t> </a:t>
            </a:r>
            <a:r>
              <a:rPr lang="de-DE" sz="1000" noProof="0" dirty="0" err="1">
                <a:latin typeface="Arial" panose="020B0604020202020204" pitchFamily="34" charset="0"/>
              </a:rPr>
              <a:t>Opportunity</a:t>
            </a:r>
            <a:r>
              <a:rPr lang="de-DE" sz="1000" noProof="0" dirty="0">
                <a:latin typeface="Arial" panose="020B0604020202020204" pitchFamily="34" charset="0"/>
              </a:rPr>
              <a:t> (</a:t>
            </a:r>
            <a:r>
              <a:rPr lang="de-DE" sz="1000" noProof="0" dirty="0" err="1">
                <a:latin typeface="Arial" panose="020B0604020202020204" pitchFamily="34" charset="0"/>
              </a:rPr>
              <a:t>ToO</a:t>
            </a:r>
            <a:r>
              <a:rPr lang="de-DE" sz="1000" noProof="0" dirty="0">
                <a:latin typeface="Arial" panose="020B0604020202020204" pitchFamily="34" charset="0"/>
              </a:rPr>
              <a:t>) oder ein Ereignis am Observatorium darstellen.</a:t>
            </a:r>
          </a:p>
          <a:p>
            <a:endParaRPr lang="de-DE" sz="500" dirty="0">
              <a:latin typeface="Arial" panose="020B0604020202020204" pitchFamily="34" charset="0"/>
            </a:endParaRPr>
          </a:p>
          <a:p>
            <a:r>
              <a:rPr lang="de-DE" sz="1000" noProof="0" dirty="0">
                <a:latin typeface="Arial" panose="020B0604020202020204" pitchFamily="34" charset="0"/>
              </a:rPr>
              <a:t>Anschließend kann jeder Spieler die Zeit jeder Nacht nutzen, um einen Objekttyp zu beobachten. Im Spiel gibt es vier Typen von Objekten: Weiße Zwerge, nahe Quasare, entfernte Quasare und Rote Riesen. Jeder Typ hat leicht unterschiedliche Beobachtungseigenschaften. </a:t>
            </a:r>
            <a:r>
              <a:rPr lang="de-DE" sz="1000" b="1" noProof="0" dirty="0">
                <a:latin typeface="Arial" panose="020B0604020202020204" pitchFamily="34" charset="0"/>
              </a:rPr>
              <a:t>Eine Zeitkarte darf nur für einen Objekttyp verwendet werden </a:t>
            </a:r>
            <a:r>
              <a:rPr lang="de-DE" sz="1000" noProof="0" dirty="0">
                <a:latin typeface="Arial" panose="020B0604020202020204" pitchFamily="34" charset="0"/>
              </a:rPr>
              <a:t>– mit Ausnahme von Targets </a:t>
            </a:r>
            <a:r>
              <a:rPr lang="de-DE" sz="1000" noProof="0" dirty="0" err="1">
                <a:latin typeface="Arial" panose="020B0604020202020204" pitchFamily="34" charset="0"/>
              </a:rPr>
              <a:t>of</a:t>
            </a:r>
            <a:r>
              <a:rPr lang="de-DE" sz="1000" noProof="0" dirty="0">
                <a:latin typeface="Arial" panose="020B0604020202020204" pitchFamily="34" charset="0"/>
              </a:rPr>
              <a:t> </a:t>
            </a:r>
            <a:r>
              <a:rPr lang="de-DE" sz="1000" noProof="0" dirty="0" err="1">
                <a:latin typeface="Arial" panose="020B0604020202020204" pitchFamily="34" charset="0"/>
              </a:rPr>
              <a:t>Opportunity</a:t>
            </a:r>
            <a:r>
              <a:rPr lang="de-DE" sz="1000" noProof="0" dirty="0">
                <a:latin typeface="Arial" panose="020B0604020202020204" pitchFamily="34" charset="0"/>
              </a:rPr>
              <a:t>, bei denen die Regeln Ausnahmen vorsehen.</a:t>
            </a:r>
          </a:p>
          <a:p>
            <a:endParaRPr lang="de-DE" sz="500" noProof="0" dirty="0">
              <a:latin typeface="Arial" panose="020B0604020202020204" pitchFamily="34" charset="0"/>
            </a:endParaRPr>
          </a:p>
          <a:p>
            <a:r>
              <a:rPr lang="de-DE" sz="1000" noProof="0" dirty="0">
                <a:latin typeface="Arial" panose="020B0604020202020204" pitchFamily="34" charset="0"/>
              </a:rPr>
              <a:t>Jeder Spieler, der eine Target </a:t>
            </a:r>
            <a:r>
              <a:rPr lang="de-DE" sz="1000" noProof="0" dirty="0" err="1">
                <a:latin typeface="Arial" panose="020B0604020202020204" pitchFamily="34" charset="0"/>
              </a:rPr>
              <a:t>of</a:t>
            </a:r>
            <a:r>
              <a:rPr lang="de-DE" sz="1000" noProof="0" dirty="0">
                <a:latin typeface="Arial" panose="020B0604020202020204" pitchFamily="34" charset="0"/>
              </a:rPr>
              <a:t> </a:t>
            </a:r>
            <a:r>
              <a:rPr lang="de-DE" sz="1000" noProof="0" dirty="0" err="1">
                <a:latin typeface="Arial" panose="020B0604020202020204" pitchFamily="34" charset="0"/>
              </a:rPr>
              <a:t>Opportunity</a:t>
            </a:r>
            <a:r>
              <a:rPr lang="de-DE" sz="1000" noProof="0" dirty="0">
                <a:latin typeface="Arial" panose="020B0604020202020204" pitchFamily="34" charset="0"/>
              </a:rPr>
              <a:t> (</a:t>
            </a:r>
            <a:r>
              <a:rPr lang="de-DE" sz="1000" noProof="0" dirty="0" err="1">
                <a:latin typeface="Arial" panose="020B0604020202020204" pitchFamily="34" charset="0"/>
              </a:rPr>
              <a:t>ToO</a:t>
            </a:r>
            <a:r>
              <a:rPr lang="de-DE" sz="1000" noProof="0" dirty="0">
                <a:latin typeface="Arial" panose="020B0604020202020204" pitchFamily="34" charset="0"/>
              </a:rPr>
              <a:t>)-Karte zieht, kann diese beobachten, indem er einen Teil der Zeit einer Nacht dafür verwendet. Beispiel: Hat ein Spieler ein </a:t>
            </a:r>
            <a:r>
              <a:rPr lang="de-DE" sz="1000" noProof="0" dirty="0" err="1">
                <a:latin typeface="Arial" panose="020B0604020202020204" pitchFamily="34" charset="0"/>
              </a:rPr>
              <a:t>ToO</a:t>
            </a:r>
            <a:r>
              <a:rPr lang="de-DE" sz="1000" noProof="0" dirty="0">
                <a:latin typeface="Arial" panose="020B0604020202020204" pitchFamily="34" charset="0"/>
              </a:rPr>
              <a:t>, welches eine Stunde Beobachtungszeit benötigt, und eine 2-Stunden-Karte, kann er eine Stunde dieser Karte für das </a:t>
            </a:r>
            <a:r>
              <a:rPr lang="de-DE" sz="1000" noProof="0" dirty="0" err="1">
                <a:latin typeface="Arial" panose="020B0604020202020204" pitchFamily="34" charset="0"/>
              </a:rPr>
              <a:t>ToO</a:t>
            </a:r>
            <a:r>
              <a:rPr lang="de-DE" sz="1000" noProof="0" dirty="0">
                <a:latin typeface="Arial" panose="020B0604020202020204" pitchFamily="34" charset="0"/>
              </a:rPr>
              <a:t> nutzen und die verbleibende Stunde für die Beobachtung eines anderen Objekttyps einsetzen. Am Ende jedes Zuges behalten die </a:t>
            </a:r>
            <a:r>
              <a:rPr lang="de-DE" sz="1000" noProof="0" dirty="0" err="1">
                <a:latin typeface="Arial" panose="020B0604020202020204" pitchFamily="34" charset="0"/>
              </a:rPr>
              <a:t>Spieler:innen</a:t>
            </a:r>
            <a:r>
              <a:rPr lang="de-DE" sz="1000" noProof="0" dirty="0">
                <a:latin typeface="Arial" panose="020B0604020202020204" pitchFamily="34" charset="0"/>
              </a:rPr>
              <a:t> alle beobachteten </a:t>
            </a:r>
            <a:r>
              <a:rPr lang="de-DE" sz="1000" noProof="0" dirty="0" err="1">
                <a:latin typeface="Arial" panose="020B0604020202020204" pitchFamily="34" charset="0"/>
              </a:rPr>
              <a:t>ToO</a:t>
            </a:r>
            <a:r>
              <a:rPr lang="de-DE" sz="1000" noProof="0" dirty="0">
                <a:latin typeface="Arial" panose="020B0604020202020204" pitchFamily="34" charset="0"/>
              </a:rPr>
              <a:t>-Karten, nicht beobachtete </a:t>
            </a:r>
            <a:r>
              <a:rPr lang="de-DE" sz="1000" noProof="0" dirty="0" err="1">
                <a:latin typeface="Arial" panose="020B0604020202020204" pitchFamily="34" charset="0"/>
              </a:rPr>
              <a:t>ToO</a:t>
            </a:r>
            <a:r>
              <a:rPr lang="de-DE" sz="1000" noProof="0" dirty="0">
                <a:latin typeface="Arial" panose="020B0604020202020204" pitchFamily="34" charset="0"/>
              </a:rPr>
              <a:t>-Karten werden abgelegt. </a:t>
            </a:r>
          </a:p>
          <a:p>
            <a:endParaRPr lang="de-DE" sz="500" noProof="0" dirty="0">
              <a:latin typeface="Arial" panose="020B0604020202020204" pitchFamily="34" charset="0"/>
            </a:endParaRPr>
          </a:p>
          <a:p>
            <a:r>
              <a:rPr lang="de-DE" sz="1000" noProof="0" dirty="0">
                <a:latin typeface="Arial" panose="020B0604020202020204" pitchFamily="34" charset="0"/>
              </a:rPr>
              <a:t>Am Ende jedes Zuges werden alle verwendeten </a:t>
            </a:r>
            <a:r>
              <a:rPr lang="de-DE" sz="1000" b="1" noProof="0" dirty="0">
                <a:latin typeface="Arial" panose="020B0604020202020204" pitchFamily="34" charset="0"/>
              </a:rPr>
              <a:t>Zeitkarten wieder ins Zeit-Deck zurückgelegt</a:t>
            </a:r>
            <a:r>
              <a:rPr lang="de-DE" sz="1000" noProof="0" dirty="0">
                <a:latin typeface="Arial" panose="020B0604020202020204" pitchFamily="34" charset="0"/>
              </a:rPr>
              <a:t>. Alle verwendeten </a:t>
            </a:r>
            <a:r>
              <a:rPr lang="de-DE" sz="1000" b="1" noProof="0" dirty="0">
                <a:latin typeface="Arial" panose="020B0604020202020204" pitchFamily="34" charset="0"/>
              </a:rPr>
              <a:t>Ereigniskarten werden abgelegt</a:t>
            </a:r>
            <a:r>
              <a:rPr lang="de-DE" sz="1000" noProof="0" dirty="0">
                <a:latin typeface="Arial" panose="020B0604020202020204" pitchFamily="34" charset="0"/>
              </a:rPr>
              <a:t>, außer den beobachteten </a:t>
            </a:r>
            <a:r>
              <a:rPr lang="de-DE" sz="1000" noProof="0" dirty="0" err="1">
                <a:latin typeface="Arial" panose="020B0604020202020204" pitchFamily="34" charset="0"/>
              </a:rPr>
              <a:t>ToO</a:t>
            </a:r>
            <a:r>
              <a:rPr lang="de-DE" sz="1000" noProof="0" dirty="0">
                <a:latin typeface="Arial" panose="020B0604020202020204" pitchFamily="34" charset="0"/>
              </a:rPr>
              <a:t>-Karten. Beide Decks werden anschließend gemischt.</a:t>
            </a:r>
          </a:p>
          <a:p>
            <a:endParaRPr lang="de-DE" sz="500" noProof="0" dirty="0">
              <a:latin typeface="Arial" panose="020B0604020202020204" pitchFamily="34" charset="0"/>
            </a:endParaRPr>
          </a:p>
          <a:p>
            <a:r>
              <a:rPr lang="de-DE" sz="1000" noProof="0" dirty="0">
                <a:latin typeface="Arial" panose="020B0604020202020204" pitchFamily="34" charset="0"/>
              </a:rPr>
              <a:t>Das Spiel dauert 6 Züge, wobei jeder Zug einen Monat darstellt. Im Schnellspiel sind alle Monate gleich lang. Im normalen Spiel beginnt das Spiel im Sommer, wenn die Nächte kurz, das Wetter dafür aber gut ist. Im Verlauf des Spiels werden die Nächte länger, aber das Wetter schlechter.</a:t>
            </a:r>
          </a:p>
          <a:p>
            <a:endParaRPr lang="de-DE" sz="500" noProof="0" dirty="0">
              <a:latin typeface="Arial" panose="020B0604020202020204" pitchFamily="34" charset="0"/>
            </a:endParaRPr>
          </a:p>
          <a:p>
            <a:r>
              <a:rPr lang="de-DE" sz="1000" noProof="0" dirty="0">
                <a:latin typeface="Arial" panose="020B0604020202020204" pitchFamily="34" charset="0"/>
              </a:rPr>
              <a:t>Am Ende des Spiels wird der Legacy-Survey-Preis an den Spieler mit dem besten Survey vergeben. Um diesen Preis zu gewinnen, musst du die größtmögliche Vielfalt an Himmelsobjekten beobachten.</a:t>
            </a:r>
          </a:p>
        </p:txBody>
      </p:sp>
      <p:sp>
        <p:nvSpPr>
          <p:cNvPr id="8" name="TextBox 7">
            <a:extLst>
              <a:ext uri="{FF2B5EF4-FFF2-40B4-BE49-F238E27FC236}">
                <a16:creationId xmlns:a16="http://schemas.microsoft.com/office/drawing/2014/main" id="{B52713A0-BC9A-5862-AC8A-67708DAC7A98}"/>
              </a:ext>
            </a:extLst>
          </p:cNvPr>
          <p:cNvSpPr txBox="1"/>
          <p:nvPr/>
        </p:nvSpPr>
        <p:spPr>
          <a:xfrm>
            <a:off x="6776308" y="242988"/>
            <a:ext cx="1236236" cy="369332"/>
          </a:xfrm>
          <a:prstGeom prst="rect">
            <a:avLst/>
          </a:prstGeom>
          <a:noFill/>
        </p:spPr>
        <p:txBody>
          <a:bodyPr wrap="none" rtlCol="0">
            <a:spAutoFit/>
          </a:bodyPr>
          <a:lstStyle/>
          <a:p>
            <a:r>
              <a:rPr lang="de-DE" noProof="0" dirty="0">
                <a:latin typeface="Arial" panose="020B0604020202020204" pitchFamily="34" charset="0"/>
              </a:rPr>
              <a:t>Spielverlauf</a:t>
            </a:r>
          </a:p>
        </p:txBody>
      </p:sp>
      <p:sp>
        <p:nvSpPr>
          <p:cNvPr id="9" name="TextBox 8">
            <a:extLst>
              <a:ext uri="{FF2B5EF4-FFF2-40B4-BE49-F238E27FC236}">
                <a16:creationId xmlns:a16="http://schemas.microsoft.com/office/drawing/2014/main" id="{D256E505-AAEB-7157-AE5D-78C4B8A6D387}"/>
              </a:ext>
            </a:extLst>
          </p:cNvPr>
          <p:cNvSpPr txBox="1"/>
          <p:nvPr/>
        </p:nvSpPr>
        <p:spPr>
          <a:xfrm>
            <a:off x="2303448" y="242988"/>
            <a:ext cx="1492781" cy="369332"/>
          </a:xfrm>
          <a:prstGeom prst="rect">
            <a:avLst/>
          </a:prstGeom>
          <a:noFill/>
        </p:spPr>
        <p:txBody>
          <a:bodyPr wrap="none" rtlCol="0">
            <a:spAutoFit/>
          </a:bodyPr>
          <a:lstStyle/>
          <a:p>
            <a:r>
              <a:rPr lang="de-DE" noProof="0" dirty="0">
                <a:latin typeface="Arial" panose="020B0604020202020204" pitchFamily="34" charset="0"/>
              </a:rPr>
              <a:t>Vorbereitung</a:t>
            </a:r>
          </a:p>
        </p:txBody>
      </p:sp>
      <p:sp>
        <p:nvSpPr>
          <p:cNvPr id="10" name="TextBox 9">
            <a:extLst>
              <a:ext uri="{FF2B5EF4-FFF2-40B4-BE49-F238E27FC236}">
                <a16:creationId xmlns:a16="http://schemas.microsoft.com/office/drawing/2014/main" id="{46F23540-B425-5C86-A1DB-84BC2AC4579F}"/>
              </a:ext>
            </a:extLst>
          </p:cNvPr>
          <p:cNvSpPr txBox="1"/>
          <p:nvPr/>
        </p:nvSpPr>
        <p:spPr>
          <a:xfrm>
            <a:off x="278969" y="760290"/>
            <a:ext cx="4674029" cy="5940088"/>
          </a:xfrm>
          <a:prstGeom prst="rect">
            <a:avLst/>
          </a:prstGeom>
          <a:noFill/>
        </p:spPr>
        <p:txBody>
          <a:bodyPr wrap="square" rtlCol="0">
            <a:spAutoFit/>
          </a:bodyPr>
          <a:lstStyle/>
          <a:p>
            <a:r>
              <a:rPr lang="de-DE" sz="1000" dirty="0">
                <a:latin typeface="Arial" panose="020B0604020202020204" pitchFamily="34" charset="0"/>
                <a:cs typeface="Arial" panose="020B0604020202020204" pitchFamily="34" charset="0"/>
              </a:rPr>
              <a:t>Zuerst wird die Karte „Legacy Survey“ aus dem Deck der Wissenschaftsziele entfernt und offen ausgelegt. Die übrigen Karten des Wissenschaftsziele-Decks werden gemischt.</a:t>
            </a:r>
          </a:p>
          <a:p>
            <a:r>
              <a:rPr lang="de-DE" sz="1000" dirty="0">
                <a:latin typeface="Arial" panose="020B0604020202020204" pitchFamily="34" charset="0"/>
                <a:cs typeface="Arial" panose="020B0604020202020204" pitchFamily="34" charset="0"/>
              </a:rPr>
              <a:t>Es gibt zwei Möglichkeiten, das Spiel aufzubauen: </a:t>
            </a:r>
            <a:r>
              <a:rPr lang="de-DE" sz="1000" b="1" dirty="0">
                <a:latin typeface="Arial" panose="020B0604020202020204" pitchFamily="34" charset="0"/>
                <a:cs typeface="Arial" panose="020B0604020202020204" pitchFamily="34" charset="0"/>
              </a:rPr>
              <a:t>Schnelles Spiel</a:t>
            </a:r>
            <a:r>
              <a:rPr lang="de-DE" sz="1000" dirty="0">
                <a:latin typeface="Arial" panose="020B0604020202020204" pitchFamily="34" charset="0"/>
                <a:cs typeface="Arial" panose="020B0604020202020204" pitchFamily="34" charset="0"/>
              </a:rPr>
              <a:t>, wenn ihr direkt starten möchtet, oder </a:t>
            </a:r>
            <a:r>
              <a:rPr lang="de-DE" sz="1000" b="1" dirty="0">
                <a:latin typeface="Arial" panose="020B0604020202020204" pitchFamily="34" charset="0"/>
                <a:cs typeface="Arial" panose="020B0604020202020204" pitchFamily="34" charset="0"/>
              </a:rPr>
              <a:t>Normales Spiel</a:t>
            </a:r>
            <a:r>
              <a:rPr lang="de-DE" sz="1000" dirty="0">
                <a:latin typeface="Arial" panose="020B0604020202020204" pitchFamily="34" charset="0"/>
                <a:cs typeface="Arial" panose="020B0604020202020204" pitchFamily="34" charset="0"/>
              </a:rPr>
              <a:t>.</a:t>
            </a:r>
          </a:p>
          <a:p>
            <a:r>
              <a:rPr lang="de-DE" sz="1000" b="1" noProof="0" dirty="0">
                <a:latin typeface="Arial" panose="020B0604020202020204" pitchFamily="34" charset="0"/>
                <a:cs typeface="Arial" panose="020B0604020202020204" pitchFamily="34" charset="0"/>
              </a:rPr>
              <a:t>Schnelles Spiel: </a:t>
            </a:r>
            <a:r>
              <a:rPr lang="de-DE" sz="1000" dirty="0">
                <a:latin typeface="Arial" panose="020B0604020202020204" pitchFamily="34" charset="0"/>
                <a:cs typeface="Arial" panose="020B0604020202020204" pitchFamily="34" charset="0"/>
              </a:rPr>
              <a:t>Für jeden Spieler: Legt eine zufällig ausgewähltes 1-Stunden-Karte, zwei 2-Stunden-Karten und je eine Karte mit 3, 4, 5 und 6 Stunden in ein Deck und mischt es.</a:t>
            </a:r>
            <a:r>
              <a:rPr lang="de-DE" sz="1000" noProof="0" dirty="0">
                <a:latin typeface="Arial" panose="020B0604020202020204" pitchFamily="34" charset="0"/>
                <a:cs typeface="Arial" panose="020B0604020202020204" pitchFamily="34" charset="0"/>
              </a:rPr>
              <a:t> </a:t>
            </a:r>
            <a:r>
              <a:rPr lang="de-DE" sz="1000" dirty="0">
                <a:latin typeface="Arial" panose="020B0604020202020204" pitchFamily="34" charset="0"/>
                <a:cs typeface="Arial" panose="020B0604020202020204" pitchFamily="34" charset="0"/>
              </a:rPr>
              <a:t>Entfernt die zusätzlichen </a:t>
            </a:r>
            <a:r>
              <a:rPr lang="de-DE" sz="1000" dirty="0" err="1">
                <a:latin typeface="Arial" panose="020B0604020202020204" pitchFamily="34" charset="0"/>
                <a:cs typeface="Arial" panose="020B0604020202020204" pitchFamily="34" charset="0"/>
              </a:rPr>
              <a:t>Observatoriumskarten</a:t>
            </a:r>
            <a:r>
              <a:rPr lang="de-DE" sz="1000" dirty="0">
                <a:latin typeface="Arial" panose="020B0604020202020204" pitchFamily="34" charset="0"/>
                <a:cs typeface="Arial" panose="020B0604020202020204" pitchFamily="34" charset="0"/>
              </a:rPr>
              <a:t> (mit * gekennzeichnet) und legt alle übrigen Ereigniskarten in ein Deck, das ebenfalls gemischt wird.</a:t>
            </a:r>
            <a:endParaRPr lang="de-DE" sz="1000" noProof="0" dirty="0">
              <a:latin typeface="Arial" panose="020B0604020202020204" pitchFamily="34" charset="0"/>
              <a:cs typeface="Arial" panose="020B0604020202020204" pitchFamily="34" charset="0"/>
            </a:endParaRPr>
          </a:p>
          <a:p>
            <a:r>
              <a:rPr lang="de-DE" sz="1000" b="1" noProof="0" dirty="0">
                <a:latin typeface="Arial" panose="020B0604020202020204" pitchFamily="34" charset="0"/>
                <a:cs typeface="Arial" panose="020B0604020202020204" pitchFamily="34" charset="0"/>
              </a:rPr>
              <a:t>Normales Spiel: </a:t>
            </a:r>
            <a:r>
              <a:rPr lang="de-DE" sz="1000" noProof="0" dirty="0">
                <a:latin typeface="Arial" panose="020B0604020202020204" pitchFamily="34" charset="0"/>
                <a:cs typeface="Arial" panose="020B0604020202020204" pitchFamily="34" charset="0"/>
              </a:rPr>
              <a:t>Beginnt mit dem Aufbau des Zeit- und Ereignis-Decks. </a:t>
            </a:r>
            <a:r>
              <a:rPr lang="de-DE" sz="1000" dirty="0">
                <a:latin typeface="Arial" panose="020B0604020202020204" pitchFamily="34" charset="0"/>
                <a:cs typeface="Arial" panose="020B0604020202020204" pitchFamily="34" charset="0"/>
              </a:rPr>
              <a:t>Teilt die Zeit-Karten in sechs Stapel mit 1-, 2-, 3-, 4-, 5- und 6-Stunden-Karten.</a:t>
            </a:r>
            <a:r>
              <a:rPr lang="de-DE" sz="1000" noProof="0" dirty="0">
                <a:latin typeface="Arial" panose="020B0604020202020204" pitchFamily="34" charset="0"/>
                <a:cs typeface="Arial" panose="020B0604020202020204" pitchFamily="34" charset="0"/>
              </a:rPr>
              <a:t> </a:t>
            </a:r>
            <a:r>
              <a:rPr lang="de-DE" sz="1000" dirty="0">
                <a:latin typeface="Arial" panose="020B0604020202020204" pitchFamily="34" charset="0"/>
                <a:cs typeface="Arial" panose="020B0604020202020204" pitchFamily="34" charset="0"/>
              </a:rPr>
              <a:t>Teilt das Ereignis-Deck in Wetter-, Observatorium- und </a:t>
            </a:r>
            <a:r>
              <a:rPr lang="de-DE" sz="1000" dirty="0" err="1">
                <a:latin typeface="Arial" panose="020B0604020202020204" pitchFamily="34" charset="0"/>
                <a:cs typeface="Arial" panose="020B0604020202020204" pitchFamily="34" charset="0"/>
              </a:rPr>
              <a:t>ToO</a:t>
            </a:r>
            <a:r>
              <a:rPr lang="de-DE" sz="1000" dirty="0">
                <a:latin typeface="Arial" panose="020B0604020202020204" pitchFamily="34" charset="0"/>
                <a:cs typeface="Arial" panose="020B0604020202020204" pitchFamily="34" charset="0"/>
              </a:rPr>
              <a:t>-Karten auf und mischt jeden Stapel.</a:t>
            </a:r>
            <a:r>
              <a:rPr lang="de-DE" sz="1000" noProof="0" dirty="0">
                <a:latin typeface="Arial" panose="020B0604020202020204" pitchFamily="34" charset="0"/>
                <a:cs typeface="Arial" panose="020B0604020202020204" pitchFamily="34" charset="0"/>
              </a:rPr>
              <a:t> Entfernt alle zusätzlichen </a:t>
            </a:r>
            <a:r>
              <a:rPr lang="de-DE" sz="1000" noProof="0" dirty="0" err="1">
                <a:latin typeface="Arial" panose="020B0604020202020204" pitchFamily="34" charset="0"/>
                <a:cs typeface="Arial" panose="020B0604020202020204" pitchFamily="34" charset="0"/>
              </a:rPr>
              <a:t>Observatoriumskarten</a:t>
            </a:r>
            <a:r>
              <a:rPr lang="de-DE" sz="1000" noProof="0" dirty="0">
                <a:latin typeface="Arial" panose="020B0604020202020204" pitchFamily="34" charset="0"/>
                <a:cs typeface="Arial" panose="020B0604020202020204" pitchFamily="34" charset="0"/>
              </a:rPr>
              <a:t> (die mit einem * gekennzeichnet sind); diese werden im Spiel nicht verwendet.</a:t>
            </a:r>
          </a:p>
          <a:p>
            <a:endParaRPr lang="de-DE" sz="500" noProof="0" dirty="0">
              <a:latin typeface="Arial" panose="020B0604020202020204" pitchFamily="34" charset="0"/>
              <a:cs typeface="Arial" panose="020B0604020202020204" pitchFamily="34" charset="0"/>
            </a:endParaRPr>
          </a:p>
          <a:p>
            <a:r>
              <a:rPr lang="de-DE" sz="1000" b="1" noProof="0" dirty="0">
                <a:latin typeface="Arial" panose="020B0604020202020204" pitchFamily="34" charset="0"/>
                <a:cs typeface="Arial" panose="020B0604020202020204" pitchFamily="34" charset="0"/>
              </a:rPr>
              <a:t>Zeit-Deck:</a:t>
            </a:r>
            <a:r>
              <a:rPr lang="de-DE" sz="1000" noProof="0" dirty="0">
                <a:latin typeface="Arial" panose="020B0604020202020204" pitchFamily="34" charset="0"/>
                <a:cs typeface="Arial" panose="020B0604020202020204" pitchFamily="34" charset="0"/>
              </a:rPr>
              <a:t> Fügt dem Zeit-Deck </a:t>
            </a:r>
            <a:r>
              <a:rPr lang="de-DE" sz="1000" b="1" noProof="0" dirty="0">
                <a:latin typeface="Arial" panose="020B0604020202020204" pitchFamily="34" charset="0"/>
                <a:cs typeface="Arial" panose="020B0604020202020204" pitchFamily="34" charset="0"/>
              </a:rPr>
              <a:t>pro </a:t>
            </a:r>
            <a:r>
              <a:rPr lang="de-DE" sz="1000" b="1" noProof="0" dirty="0" err="1">
                <a:latin typeface="Arial" panose="020B0604020202020204" pitchFamily="34" charset="0"/>
                <a:cs typeface="Arial" panose="020B0604020202020204" pitchFamily="34" charset="0"/>
              </a:rPr>
              <a:t>Spieler:in</a:t>
            </a:r>
            <a:r>
              <a:rPr lang="de-DE" sz="1000" b="1" noProof="0" dirty="0">
                <a:latin typeface="Arial" panose="020B0604020202020204" pitchFamily="34" charset="0"/>
                <a:cs typeface="Arial" panose="020B0604020202020204" pitchFamily="34" charset="0"/>
              </a:rPr>
              <a:t> </a:t>
            </a:r>
            <a:r>
              <a:rPr lang="de-DE" sz="1000" noProof="0" dirty="0">
                <a:latin typeface="Arial" panose="020B0604020202020204" pitchFamily="34" charset="0"/>
                <a:cs typeface="Arial" panose="020B0604020202020204" pitchFamily="34" charset="0"/>
              </a:rPr>
              <a:t>zwei 1-Stunden-Karten und zwei 2-Stunden-Karten hinzu und mischt das Deck.</a:t>
            </a:r>
            <a:r>
              <a:rPr lang="de-DE" sz="1000" b="1" dirty="0">
                <a:latin typeface="Arial" panose="020B0604020202020204" pitchFamily="34" charset="0"/>
                <a:cs typeface="Arial" panose="020B0604020202020204" pitchFamily="34" charset="0"/>
              </a:rPr>
              <a:t> *i</a:t>
            </a:r>
            <a:endParaRPr lang="de-DE" sz="1000" noProof="0" dirty="0">
              <a:latin typeface="Arial" panose="020B0604020202020204" pitchFamily="34" charset="0"/>
              <a:cs typeface="Arial" panose="020B0604020202020204" pitchFamily="34" charset="0"/>
            </a:endParaRPr>
          </a:p>
          <a:p>
            <a:endParaRPr lang="de-DE" sz="500" noProof="0" dirty="0">
              <a:latin typeface="Arial" panose="020B0604020202020204" pitchFamily="34" charset="0"/>
              <a:cs typeface="Arial" panose="020B0604020202020204" pitchFamily="34" charset="0"/>
            </a:endParaRPr>
          </a:p>
          <a:p>
            <a:r>
              <a:rPr lang="de-DE" sz="1000" b="1" noProof="0" dirty="0">
                <a:latin typeface="Arial" panose="020B0604020202020204" pitchFamily="34" charset="0"/>
                <a:cs typeface="Arial" panose="020B0604020202020204" pitchFamily="34" charset="0"/>
              </a:rPr>
              <a:t>Ereignis-Deck</a:t>
            </a:r>
            <a:r>
              <a:rPr lang="de-DE" sz="1000" noProof="0" dirty="0">
                <a:latin typeface="Arial" panose="020B0604020202020204" pitchFamily="34" charset="0"/>
                <a:cs typeface="Arial" panose="020B0604020202020204" pitchFamily="34" charset="0"/>
              </a:rPr>
              <a:t>: Für jeden </a:t>
            </a:r>
            <a:r>
              <a:rPr lang="de-DE" sz="1000" dirty="0">
                <a:latin typeface="Arial" panose="020B0604020202020204" pitchFamily="34" charset="0"/>
                <a:cs typeface="Arial" panose="020B0604020202020204" pitchFamily="34" charset="0"/>
              </a:rPr>
              <a:t>Spieler</a:t>
            </a:r>
            <a:r>
              <a:rPr lang="de-DE" sz="1000" noProof="0" dirty="0">
                <a:latin typeface="Arial" panose="020B0604020202020204" pitchFamily="34" charset="0"/>
                <a:cs typeface="Arial" panose="020B0604020202020204" pitchFamily="34" charset="0"/>
              </a:rPr>
              <a:t>: Fügt eine zufällig ausgewählte Wetterkarte, zwei zufällig ausgewählte </a:t>
            </a:r>
            <a:r>
              <a:rPr lang="de-DE" sz="1000" noProof="0" dirty="0" err="1">
                <a:latin typeface="Arial" panose="020B0604020202020204" pitchFamily="34" charset="0"/>
                <a:cs typeface="Arial" panose="020B0604020202020204" pitchFamily="34" charset="0"/>
              </a:rPr>
              <a:t>Observatoriumskarten</a:t>
            </a:r>
            <a:r>
              <a:rPr lang="de-DE" sz="1000" noProof="0" dirty="0">
                <a:latin typeface="Arial" panose="020B0604020202020204" pitchFamily="34" charset="0"/>
                <a:cs typeface="Arial" panose="020B0604020202020204" pitchFamily="34" charset="0"/>
              </a:rPr>
              <a:t> und drei zufällig ausgewählte </a:t>
            </a:r>
            <a:r>
              <a:rPr lang="de-DE" sz="1000" noProof="0" dirty="0" err="1">
                <a:latin typeface="Arial" panose="020B0604020202020204" pitchFamily="34" charset="0"/>
                <a:cs typeface="Arial" panose="020B0604020202020204" pitchFamily="34" charset="0"/>
              </a:rPr>
              <a:t>ToO</a:t>
            </a:r>
            <a:r>
              <a:rPr lang="de-DE" sz="1000" noProof="0" dirty="0">
                <a:latin typeface="Arial" panose="020B0604020202020204" pitchFamily="34" charset="0"/>
                <a:cs typeface="Arial" panose="020B0604020202020204" pitchFamily="34" charset="0"/>
              </a:rPr>
              <a:t>-Karten hinzu. Mische anschließend das Deck. Mischt den Stapel.</a:t>
            </a:r>
          </a:p>
          <a:p>
            <a:endParaRPr lang="de-DE" sz="500" noProof="0" dirty="0">
              <a:latin typeface="Arial" panose="020B0604020202020204" pitchFamily="34" charset="0"/>
              <a:cs typeface="Arial" panose="020B0604020202020204" pitchFamily="34" charset="0"/>
            </a:endParaRPr>
          </a:p>
          <a:p>
            <a:r>
              <a:rPr lang="de-DE" sz="1000" noProof="0" dirty="0">
                <a:latin typeface="Arial" panose="020B0604020202020204" pitchFamily="34" charset="0"/>
                <a:cs typeface="Arial" panose="020B0604020202020204" pitchFamily="34" charset="0"/>
              </a:rPr>
              <a:t>Vor Beginn der Runden 2 bis 6 werden weitere Karten zu den Decks hinzufügt.</a:t>
            </a:r>
          </a:p>
          <a:p>
            <a:endParaRPr lang="de-DE" sz="500" noProof="0" dirty="0">
              <a:latin typeface="Arial" panose="020B0604020202020204" pitchFamily="34" charset="0"/>
              <a:cs typeface="Arial" panose="020B0604020202020204" pitchFamily="34" charset="0"/>
            </a:endParaRPr>
          </a:p>
          <a:p>
            <a:r>
              <a:rPr lang="de-DE" sz="1000" b="1" dirty="0">
                <a:latin typeface="Arial" panose="020B0604020202020204" pitchFamily="34" charset="0"/>
                <a:cs typeface="Arial" panose="020B0604020202020204" pitchFamily="34" charset="0"/>
              </a:rPr>
              <a:t>Vor Zug 2:</a:t>
            </a:r>
            <a:r>
              <a:rPr lang="de-DE" sz="1000" dirty="0">
                <a:latin typeface="Arial" panose="020B0604020202020204" pitchFamily="34" charset="0"/>
                <a:cs typeface="Arial" panose="020B0604020202020204" pitchFamily="34" charset="0"/>
              </a:rPr>
              <a:t> Füge dem Zeit-Deck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zwei 2-Stunden-Karten hinzu und dem Ereignis-Deck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eine zufällig ausgewählte Wetterkarte. Mische anschließend beide Decks.</a:t>
            </a:r>
          </a:p>
          <a:p>
            <a:r>
              <a:rPr lang="de-DE" sz="1000" b="1" dirty="0">
                <a:latin typeface="Arial" panose="020B0604020202020204" pitchFamily="34" charset="0"/>
                <a:cs typeface="Arial" panose="020B0604020202020204" pitchFamily="34" charset="0"/>
              </a:rPr>
              <a:t>Vor Zug 3:</a:t>
            </a:r>
            <a:r>
              <a:rPr lang="de-DE" sz="1000" dirty="0">
                <a:latin typeface="Arial" panose="020B0604020202020204" pitchFamily="34" charset="0"/>
                <a:cs typeface="Arial" panose="020B0604020202020204" pitchFamily="34" charset="0"/>
              </a:rPr>
              <a:t> Füge dem Zeit-Deck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zwei 3-Stunden-Karten hinzu und dem Ereignis-Deck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eine zufällig ausgewählte Wetterkarte. Mische beide Decks.</a:t>
            </a:r>
          </a:p>
          <a:p>
            <a:r>
              <a:rPr lang="de-DE" sz="1000" b="1" dirty="0">
                <a:latin typeface="Arial" panose="020B0604020202020204" pitchFamily="34" charset="0"/>
                <a:cs typeface="Arial" panose="020B0604020202020204" pitchFamily="34" charset="0"/>
              </a:rPr>
              <a:t>Vor Zug 4:</a:t>
            </a:r>
            <a:r>
              <a:rPr lang="de-DE" sz="1000" dirty="0">
                <a:latin typeface="Arial" panose="020B0604020202020204" pitchFamily="34" charset="0"/>
                <a:cs typeface="Arial" panose="020B0604020202020204" pitchFamily="34" charset="0"/>
              </a:rPr>
              <a:t> Füge dem Zeit-Deck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zwei 4-Stunden-Karten hinzu und dem Ereignis-Deck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eine zufällig ausgewählte Wetterkarte. Mische beide Decks.</a:t>
            </a:r>
          </a:p>
          <a:p>
            <a:r>
              <a:rPr lang="de-DE" sz="1000" b="1" dirty="0">
                <a:latin typeface="Arial" panose="020B0604020202020204" pitchFamily="34" charset="0"/>
                <a:cs typeface="Arial" panose="020B0604020202020204" pitchFamily="34" charset="0"/>
              </a:rPr>
              <a:t>Vor Zug 5:</a:t>
            </a:r>
            <a:r>
              <a:rPr lang="de-DE" sz="1000" dirty="0">
                <a:latin typeface="Arial" panose="020B0604020202020204" pitchFamily="34" charset="0"/>
                <a:cs typeface="Arial" panose="020B0604020202020204" pitchFamily="34" charset="0"/>
              </a:rPr>
              <a:t> Füge dem Zeit-Deck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zwei 5-Stunden-Karten hinzu und dem Ereignis-Deck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eine zufällig ausgewählte Wetterkarte. Mische beide Decks.</a:t>
            </a:r>
          </a:p>
          <a:p>
            <a:r>
              <a:rPr lang="de-DE" sz="1000" b="1" dirty="0">
                <a:latin typeface="Arial" panose="020B0604020202020204" pitchFamily="34" charset="0"/>
                <a:cs typeface="Arial" panose="020B0604020202020204" pitchFamily="34" charset="0"/>
              </a:rPr>
              <a:t>Vor Zug 6:</a:t>
            </a:r>
            <a:r>
              <a:rPr lang="de-DE" sz="1000" dirty="0">
                <a:latin typeface="Arial" panose="020B0604020202020204" pitchFamily="34" charset="0"/>
                <a:cs typeface="Arial" panose="020B0604020202020204" pitchFamily="34" charset="0"/>
              </a:rPr>
              <a:t> Füge dem Zeit-Deck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zwei 6-Stunden-Karten hinzu und dem Ereignis-Deck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eine zufällig ausgewählte Wetterkarte. Mische beide Decks.</a:t>
            </a:r>
            <a:endParaRPr lang="de-DE" sz="1000" noProof="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706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95227-7703-245A-51D3-3CE222194D48}"/>
            </a:ext>
          </a:extLst>
        </p:cNvPr>
        <p:cNvGrpSpPr/>
        <p:nvPr/>
      </p:nvGrpSpPr>
      <p:grpSpPr>
        <a:xfrm>
          <a:off x="0" y="0"/>
          <a:ext cx="0" cy="0"/>
          <a:chOff x="0" y="0"/>
          <a:chExt cx="0" cy="0"/>
        </a:xfrm>
      </p:grpSpPr>
      <p:grpSp>
        <p:nvGrpSpPr>
          <p:cNvPr id="18" name="Group 17">
            <a:extLst>
              <a:ext uri="{FF2B5EF4-FFF2-40B4-BE49-F238E27FC236}">
                <a16:creationId xmlns:a16="http://schemas.microsoft.com/office/drawing/2014/main" id="{5888F498-9D68-01F5-0CAB-83D1EFEEBD5B}"/>
              </a:ext>
            </a:extLst>
          </p:cNvPr>
          <p:cNvGrpSpPr/>
          <p:nvPr/>
        </p:nvGrpSpPr>
        <p:grpSpPr>
          <a:xfrm>
            <a:off x="193713" y="168007"/>
            <a:ext cx="2286000" cy="3200400"/>
            <a:chOff x="193713" y="168007"/>
            <a:chExt cx="2286000" cy="3200400"/>
          </a:xfrm>
        </p:grpSpPr>
        <p:sp>
          <p:nvSpPr>
            <p:cNvPr id="5" name="Rectangle 4">
              <a:extLst>
                <a:ext uri="{FF2B5EF4-FFF2-40B4-BE49-F238E27FC236}">
                  <a16:creationId xmlns:a16="http://schemas.microsoft.com/office/drawing/2014/main" id="{430498F2-3DAC-160F-DA44-25201FDA213A}"/>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29690AAE-C9BD-411D-3E27-E83BEF3F28DD}"/>
                </a:ext>
              </a:extLst>
            </p:cNvPr>
            <p:cNvSpPr txBox="1"/>
            <p:nvPr/>
          </p:nvSpPr>
          <p:spPr>
            <a:xfrm>
              <a:off x="718564" y="1445041"/>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5 Stunden</a:t>
              </a:r>
            </a:p>
            <a:p>
              <a:pPr algn="ctr"/>
              <a:r>
                <a:rPr lang="de-DE" dirty="0">
                  <a:latin typeface="Arial" panose="020B0604020202020204" pitchFamily="34" charset="0"/>
                </a:rPr>
                <a:t>Dark Time</a:t>
              </a:r>
            </a:p>
          </p:txBody>
        </p:sp>
      </p:grpSp>
      <p:grpSp>
        <p:nvGrpSpPr>
          <p:cNvPr id="19" name="Group 18">
            <a:extLst>
              <a:ext uri="{FF2B5EF4-FFF2-40B4-BE49-F238E27FC236}">
                <a16:creationId xmlns:a16="http://schemas.microsoft.com/office/drawing/2014/main" id="{C4328CD2-5753-0C21-8DEE-9C55667984E2}"/>
              </a:ext>
            </a:extLst>
          </p:cNvPr>
          <p:cNvGrpSpPr/>
          <p:nvPr/>
        </p:nvGrpSpPr>
        <p:grpSpPr>
          <a:xfrm>
            <a:off x="2604571" y="168007"/>
            <a:ext cx="2286000" cy="3200400"/>
            <a:chOff x="2615588" y="168007"/>
            <a:chExt cx="2286000" cy="3200400"/>
          </a:xfrm>
        </p:grpSpPr>
        <p:sp>
          <p:nvSpPr>
            <p:cNvPr id="7" name="Rectangle 6">
              <a:extLst>
                <a:ext uri="{FF2B5EF4-FFF2-40B4-BE49-F238E27FC236}">
                  <a16:creationId xmlns:a16="http://schemas.microsoft.com/office/drawing/2014/main" id="{55826940-41DC-8F28-B0B4-FD05CFB675B1}"/>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5EA8D3F1-2FCE-B5B9-C39B-A4AAC53ED9FD}"/>
                </a:ext>
              </a:extLst>
            </p:cNvPr>
            <p:cNvSpPr txBox="1"/>
            <p:nvPr/>
          </p:nvSpPr>
          <p:spPr>
            <a:xfrm>
              <a:off x="3140439" y="1445040"/>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5 Stunden</a:t>
              </a:r>
            </a:p>
            <a:p>
              <a:pPr algn="ctr"/>
              <a:r>
                <a:rPr lang="de-DE" dirty="0">
                  <a:latin typeface="Arial" panose="020B0604020202020204" pitchFamily="34" charset="0"/>
                </a:rPr>
                <a:t>Dark Time</a:t>
              </a:r>
            </a:p>
          </p:txBody>
        </p:sp>
      </p:grpSp>
      <p:grpSp>
        <p:nvGrpSpPr>
          <p:cNvPr id="20" name="Group 19">
            <a:extLst>
              <a:ext uri="{FF2B5EF4-FFF2-40B4-BE49-F238E27FC236}">
                <a16:creationId xmlns:a16="http://schemas.microsoft.com/office/drawing/2014/main" id="{F1636674-7483-350C-9706-C74A95802E22}"/>
              </a:ext>
            </a:extLst>
          </p:cNvPr>
          <p:cNvGrpSpPr/>
          <p:nvPr/>
        </p:nvGrpSpPr>
        <p:grpSpPr>
          <a:xfrm>
            <a:off x="5015429" y="168007"/>
            <a:ext cx="2286000" cy="3200400"/>
            <a:chOff x="5004412" y="168007"/>
            <a:chExt cx="2286000" cy="3200400"/>
          </a:xfrm>
        </p:grpSpPr>
        <p:sp>
          <p:nvSpPr>
            <p:cNvPr id="9" name="Rectangle 8">
              <a:extLst>
                <a:ext uri="{FF2B5EF4-FFF2-40B4-BE49-F238E27FC236}">
                  <a16:creationId xmlns:a16="http://schemas.microsoft.com/office/drawing/2014/main" id="{01782217-B30A-E2FB-5166-820F55B9EBAD}"/>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96ACC896-E1B3-5D55-D1C2-B5AC94E2581D}"/>
                </a:ext>
              </a:extLst>
            </p:cNvPr>
            <p:cNvSpPr txBox="1"/>
            <p:nvPr/>
          </p:nvSpPr>
          <p:spPr>
            <a:xfrm>
              <a:off x="5504605" y="1445039"/>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5 Stunden</a:t>
              </a:r>
            </a:p>
            <a:p>
              <a:pPr algn="ctr"/>
              <a:r>
                <a:rPr lang="de-DE" noProof="0" dirty="0">
                  <a:latin typeface="Arial" panose="020B0604020202020204" pitchFamily="34" charset="0"/>
                </a:rPr>
                <a:t>Bright Time</a:t>
              </a:r>
            </a:p>
          </p:txBody>
        </p:sp>
      </p:grpSp>
      <p:grpSp>
        <p:nvGrpSpPr>
          <p:cNvPr id="21" name="Group 20">
            <a:extLst>
              <a:ext uri="{FF2B5EF4-FFF2-40B4-BE49-F238E27FC236}">
                <a16:creationId xmlns:a16="http://schemas.microsoft.com/office/drawing/2014/main" id="{65BDD714-5BB9-273E-DFF3-F0B74E5429E1}"/>
              </a:ext>
            </a:extLst>
          </p:cNvPr>
          <p:cNvGrpSpPr/>
          <p:nvPr/>
        </p:nvGrpSpPr>
        <p:grpSpPr>
          <a:xfrm>
            <a:off x="7426287" y="168007"/>
            <a:ext cx="2286000" cy="3200400"/>
            <a:chOff x="7426287" y="168007"/>
            <a:chExt cx="2286000" cy="3200400"/>
          </a:xfrm>
        </p:grpSpPr>
        <p:sp>
          <p:nvSpPr>
            <p:cNvPr id="11" name="Rectangle 10">
              <a:extLst>
                <a:ext uri="{FF2B5EF4-FFF2-40B4-BE49-F238E27FC236}">
                  <a16:creationId xmlns:a16="http://schemas.microsoft.com/office/drawing/2014/main" id="{A72D2543-B901-8516-78E4-020520C41271}"/>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89A06BAC-E3BE-BEC9-9577-7A215880ABC5}"/>
                </a:ext>
              </a:extLst>
            </p:cNvPr>
            <p:cNvSpPr txBox="1"/>
            <p:nvPr/>
          </p:nvSpPr>
          <p:spPr>
            <a:xfrm>
              <a:off x="7926480" y="1445038"/>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5 Stunden</a:t>
              </a:r>
            </a:p>
            <a:p>
              <a:pPr algn="ctr"/>
              <a:r>
                <a:rPr lang="de-DE" dirty="0">
                  <a:latin typeface="Arial" panose="020B0604020202020204" pitchFamily="34" charset="0"/>
                </a:rPr>
                <a:t>Bright Time</a:t>
              </a:r>
            </a:p>
          </p:txBody>
        </p:sp>
      </p:grpSp>
      <p:grpSp>
        <p:nvGrpSpPr>
          <p:cNvPr id="22" name="Group 21">
            <a:extLst>
              <a:ext uri="{FF2B5EF4-FFF2-40B4-BE49-F238E27FC236}">
                <a16:creationId xmlns:a16="http://schemas.microsoft.com/office/drawing/2014/main" id="{E23AFAEF-BD1A-0664-32EF-29AC7B0AB699}"/>
              </a:ext>
            </a:extLst>
          </p:cNvPr>
          <p:cNvGrpSpPr/>
          <p:nvPr/>
        </p:nvGrpSpPr>
        <p:grpSpPr>
          <a:xfrm>
            <a:off x="193713" y="3489592"/>
            <a:ext cx="2286000" cy="3200400"/>
            <a:chOff x="193713" y="3489592"/>
            <a:chExt cx="2286000" cy="3200400"/>
          </a:xfrm>
        </p:grpSpPr>
        <p:sp>
          <p:nvSpPr>
            <p:cNvPr id="6" name="Rectangle 5">
              <a:extLst>
                <a:ext uri="{FF2B5EF4-FFF2-40B4-BE49-F238E27FC236}">
                  <a16:creationId xmlns:a16="http://schemas.microsoft.com/office/drawing/2014/main" id="{42967D9B-90D9-9C12-EE96-FD4215190C67}"/>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53CE79FD-9EC3-BEAD-756C-B32B04501508}"/>
                </a:ext>
              </a:extLst>
            </p:cNvPr>
            <p:cNvSpPr txBox="1"/>
            <p:nvPr/>
          </p:nvSpPr>
          <p:spPr>
            <a:xfrm>
              <a:off x="718563"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6 Stunden</a:t>
              </a:r>
            </a:p>
            <a:p>
              <a:pPr algn="ctr"/>
              <a:r>
                <a:rPr lang="de-DE" dirty="0">
                  <a:latin typeface="Arial" panose="020B0604020202020204" pitchFamily="34" charset="0"/>
                </a:rPr>
                <a:t>Dark Time</a:t>
              </a:r>
            </a:p>
          </p:txBody>
        </p:sp>
      </p:grpSp>
      <p:grpSp>
        <p:nvGrpSpPr>
          <p:cNvPr id="23" name="Group 22">
            <a:extLst>
              <a:ext uri="{FF2B5EF4-FFF2-40B4-BE49-F238E27FC236}">
                <a16:creationId xmlns:a16="http://schemas.microsoft.com/office/drawing/2014/main" id="{3990C8CD-0065-17FC-B9DB-4F8F810AEC07}"/>
              </a:ext>
            </a:extLst>
          </p:cNvPr>
          <p:cNvGrpSpPr/>
          <p:nvPr/>
        </p:nvGrpSpPr>
        <p:grpSpPr>
          <a:xfrm>
            <a:off x="2604571" y="3489592"/>
            <a:ext cx="2286000" cy="3200400"/>
            <a:chOff x="2615588" y="3489592"/>
            <a:chExt cx="2286000" cy="3200400"/>
          </a:xfrm>
        </p:grpSpPr>
        <p:sp>
          <p:nvSpPr>
            <p:cNvPr id="8" name="Rectangle 7">
              <a:extLst>
                <a:ext uri="{FF2B5EF4-FFF2-40B4-BE49-F238E27FC236}">
                  <a16:creationId xmlns:a16="http://schemas.microsoft.com/office/drawing/2014/main" id="{555287AF-F3B7-0DAD-1011-87DD81213E23}"/>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45EEA065-B48E-CAA6-0A15-7B8898D24B97}"/>
                </a:ext>
              </a:extLst>
            </p:cNvPr>
            <p:cNvSpPr txBox="1"/>
            <p:nvPr/>
          </p:nvSpPr>
          <p:spPr>
            <a:xfrm>
              <a:off x="3140437"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6 Stunden</a:t>
              </a:r>
            </a:p>
            <a:p>
              <a:pPr algn="ctr"/>
              <a:r>
                <a:rPr lang="de-DE" dirty="0">
                  <a:latin typeface="Arial" panose="020B0604020202020204" pitchFamily="34" charset="0"/>
                </a:rPr>
                <a:t>Dark Time</a:t>
              </a:r>
            </a:p>
          </p:txBody>
        </p:sp>
      </p:grpSp>
      <p:grpSp>
        <p:nvGrpSpPr>
          <p:cNvPr id="24" name="Group 23">
            <a:extLst>
              <a:ext uri="{FF2B5EF4-FFF2-40B4-BE49-F238E27FC236}">
                <a16:creationId xmlns:a16="http://schemas.microsoft.com/office/drawing/2014/main" id="{6A053D79-4522-3BE8-8CBB-59425F3D14A1}"/>
              </a:ext>
            </a:extLst>
          </p:cNvPr>
          <p:cNvGrpSpPr/>
          <p:nvPr/>
        </p:nvGrpSpPr>
        <p:grpSpPr>
          <a:xfrm>
            <a:off x="5015429" y="3489592"/>
            <a:ext cx="2286000" cy="3200400"/>
            <a:chOff x="5004412" y="3489592"/>
            <a:chExt cx="2286000" cy="3200400"/>
          </a:xfrm>
        </p:grpSpPr>
        <p:sp>
          <p:nvSpPr>
            <p:cNvPr id="10" name="Rectangle 9">
              <a:extLst>
                <a:ext uri="{FF2B5EF4-FFF2-40B4-BE49-F238E27FC236}">
                  <a16:creationId xmlns:a16="http://schemas.microsoft.com/office/drawing/2014/main" id="{B9D5ABED-D85F-6508-5C75-72E3FB86FCC1}"/>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75FE9570-CE23-1876-1559-4F186516ED56}"/>
                </a:ext>
              </a:extLst>
            </p:cNvPr>
            <p:cNvSpPr txBox="1"/>
            <p:nvPr/>
          </p:nvSpPr>
          <p:spPr>
            <a:xfrm>
              <a:off x="5504605" y="4766626"/>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6 Stunden</a:t>
              </a:r>
            </a:p>
            <a:p>
              <a:pPr algn="ctr"/>
              <a:r>
                <a:rPr lang="de-DE" dirty="0">
                  <a:latin typeface="Arial" panose="020B0604020202020204" pitchFamily="34" charset="0"/>
                </a:rPr>
                <a:t>Bright Time</a:t>
              </a:r>
            </a:p>
          </p:txBody>
        </p:sp>
      </p:grpSp>
      <p:grpSp>
        <p:nvGrpSpPr>
          <p:cNvPr id="25" name="Group 24">
            <a:extLst>
              <a:ext uri="{FF2B5EF4-FFF2-40B4-BE49-F238E27FC236}">
                <a16:creationId xmlns:a16="http://schemas.microsoft.com/office/drawing/2014/main" id="{7EDE238C-E82B-6FF3-4640-E4E8077B22DF}"/>
              </a:ext>
            </a:extLst>
          </p:cNvPr>
          <p:cNvGrpSpPr/>
          <p:nvPr/>
        </p:nvGrpSpPr>
        <p:grpSpPr>
          <a:xfrm>
            <a:off x="7426287" y="3489592"/>
            <a:ext cx="2286000" cy="3200400"/>
            <a:chOff x="7426287" y="3489592"/>
            <a:chExt cx="2286000" cy="3200400"/>
          </a:xfrm>
        </p:grpSpPr>
        <p:sp>
          <p:nvSpPr>
            <p:cNvPr id="12" name="Rectangle 11">
              <a:extLst>
                <a:ext uri="{FF2B5EF4-FFF2-40B4-BE49-F238E27FC236}">
                  <a16:creationId xmlns:a16="http://schemas.microsoft.com/office/drawing/2014/main" id="{61DC9859-9B3C-B5CF-5A1B-3C470F618373}"/>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52416BE3-13CC-EB40-A79E-BB5D6C2EC22E}"/>
                </a:ext>
              </a:extLst>
            </p:cNvPr>
            <p:cNvSpPr txBox="1"/>
            <p:nvPr/>
          </p:nvSpPr>
          <p:spPr>
            <a:xfrm>
              <a:off x="7926479" y="4766626"/>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6 Stunden</a:t>
              </a:r>
            </a:p>
            <a:p>
              <a:pPr algn="ctr"/>
              <a:r>
                <a:rPr lang="de-DE" dirty="0">
                  <a:latin typeface="Arial" panose="020B0604020202020204" pitchFamily="34" charset="0"/>
                </a:rPr>
                <a:t>Bright Time</a:t>
              </a:r>
            </a:p>
          </p:txBody>
        </p:sp>
      </p:grpSp>
    </p:spTree>
    <p:extLst>
      <p:ext uri="{BB962C8B-B14F-4D97-AF65-F5344CB8AC3E}">
        <p14:creationId xmlns:p14="http://schemas.microsoft.com/office/powerpoint/2010/main" val="2214284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B6238-860B-23D8-87FD-483EB8499380}"/>
            </a:ext>
          </a:extLst>
        </p:cNvPr>
        <p:cNvGrpSpPr/>
        <p:nvPr/>
      </p:nvGrpSpPr>
      <p:grpSpPr>
        <a:xfrm>
          <a:off x="0" y="0"/>
          <a:ext cx="0" cy="0"/>
          <a:chOff x="0" y="0"/>
          <a:chExt cx="0" cy="0"/>
        </a:xfrm>
      </p:grpSpPr>
      <p:grpSp>
        <p:nvGrpSpPr>
          <p:cNvPr id="76" name="Group 75">
            <a:extLst>
              <a:ext uri="{FF2B5EF4-FFF2-40B4-BE49-F238E27FC236}">
                <a16:creationId xmlns:a16="http://schemas.microsoft.com/office/drawing/2014/main" id="{863B6EBE-4F36-5075-F3ED-81298B5AB303}"/>
              </a:ext>
            </a:extLst>
          </p:cNvPr>
          <p:cNvGrpSpPr/>
          <p:nvPr/>
        </p:nvGrpSpPr>
        <p:grpSpPr>
          <a:xfrm>
            <a:off x="141516" y="3501776"/>
            <a:ext cx="9604816" cy="3287355"/>
            <a:chOff x="144558" y="127451"/>
            <a:chExt cx="9604816" cy="3287355"/>
          </a:xfrm>
        </p:grpSpPr>
        <p:grpSp>
          <p:nvGrpSpPr>
            <p:cNvPr id="77" name="Group 76">
              <a:extLst>
                <a:ext uri="{FF2B5EF4-FFF2-40B4-BE49-F238E27FC236}">
                  <a16:creationId xmlns:a16="http://schemas.microsoft.com/office/drawing/2014/main" id="{AAC00CF8-9056-83AC-E132-12D5C812C1D2}"/>
                </a:ext>
              </a:extLst>
            </p:cNvPr>
            <p:cNvGrpSpPr/>
            <p:nvPr/>
          </p:nvGrpSpPr>
          <p:grpSpPr>
            <a:xfrm>
              <a:off x="156626" y="127451"/>
              <a:ext cx="2360174" cy="3287355"/>
              <a:chOff x="124769" y="-409492"/>
              <a:chExt cx="2360174" cy="3287355"/>
            </a:xfrm>
          </p:grpSpPr>
          <p:pic>
            <p:nvPicPr>
              <p:cNvPr id="97" name="Picture 96">
                <a:extLst>
                  <a:ext uri="{FF2B5EF4-FFF2-40B4-BE49-F238E27FC236}">
                    <a16:creationId xmlns:a16="http://schemas.microsoft.com/office/drawing/2014/main" id="{97A061A5-A47C-5587-D6A4-88809D016C5B}"/>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8" name="Graphic 97">
                <a:extLst>
                  <a:ext uri="{FF2B5EF4-FFF2-40B4-BE49-F238E27FC236}">
                    <a16:creationId xmlns:a16="http://schemas.microsoft.com/office/drawing/2014/main" id="{6F84AFA4-5B74-770C-56B4-A31BD1E8006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9" name="Rounded Rectangle 98">
                <a:extLst>
                  <a:ext uri="{FF2B5EF4-FFF2-40B4-BE49-F238E27FC236}">
                    <a16:creationId xmlns:a16="http://schemas.microsoft.com/office/drawing/2014/main" id="{E3E171B5-7452-4CBC-D461-F7B64634F804}"/>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00" name="TextBox 99">
                <a:extLst>
                  <a:ext uri="{FF2B5EF4-FFF2-40B4-BE49-F238E27FC236}">
                    <a16:creationId xmlns:a16="http://schemas.microsoft.com/office/drawing/2014/main" id="{D3C90441-294A-B73A-3E2F-9C82BC9BC90D}"/>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8" name="Group 77">
              <a:extLst>
                <a:ext uri="{FF2B5EF4-FFF2-40B4-BE49-F238E27FC236}">
                  <a16:creationId xmlns:a16="http://schemas.microsoft.com/office/drawing/2014/main" id="{52BB4A57-D3DE-1545-E9D5-805ED48C4626}"/>
                </a:ext>
              </a:extLst>
            </p:cNvPr>
            <p:cNvGrpSpPr/>
            <p:nvPr/>
          </p:nvGrpSpPr>
          <p:grpSpPr>
            <a:xfrm>
              <a:off x="7389200" y="127451"/>
              <a:ext cx="2360174" cy="3287355"/>
              <a:chOff x="124769" y="-409492"/>
              <a:chExt cx="2360174" cy="3287355"/>
            </a:xfrm>
          </p:grpSpPr>
          <p:pic>
            <p:nvPicPr>
              <p:cNvPr id="93" name="Picture 92">
                <a:extLst>
                  <a:ext uri="{FF2B5EF4-FFF2-40B4-BE49-F238E27FC236}">
                    <a16:creationId xmlns:a16="http://schemas.microsoft.com/office/drawing/2014/main" id="{1397FE64-15CD-C659-0F0E-2CEE239E7DA0}"/>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4" name="Graphic 93">
                <a:extLst>
                  <a:ext uri="{FF2B5EF4-FFF2-40B4-BE49-F238E27FC236}">
                    <a16:creationId xmlns:a16="http://schemas.microsoft.com/office/drawing/2014/main" id="{73AD2270-DC45-359C-59BC-C9243BE1EBE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5" name="Rounded Rectangle 94">
                <a:extLst>
                  <a:ext uri="{FF2B5EF4-FFF2-40B4-BE49-F238E27FC236}">
                    <a16:creationId xmlns:a16="http://schemas.microsoft.com/office/drawing/2014/main" id="{A4E8B4F5-A7DE-1D8E-1A5D-B7D6D8FE91D5}"/>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6" name="TextBox 95">
                <a:extLst>
                  <a:ext uri="{FF2B5EF4-FFF2-40B4-BE49-F238E27FC236}">
                    <a16:creationId xmlns:a16="http://schemas.microsoft.com/office/drawing/2014/main" id="{A4DCF330-434B-EA24-9C2B-815EC2D6AE18}"/>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9" name="Group 78">
              <a:extLst>
                <a:ext uri="{FF2B5EF4-FFF2-40B4-BE49-F238E27FC236}">
                  <a16:creationId xmlns:a16="http://schemas.microsoft.com/office/drawing/2014/main" id="{4272C07D-CFFC-9324-5548-60AEE4B336C5}"/>
                </a:ext>
              </a:extLst>
            </p:cNvPr>
            <p:cNvGrpSpPr/>
            <p:nvPr/>
          </p:nvGrpSpPr>
          <p:grpSpPr>
            <a:xfrm>
              <a:off x="4978342" y="127451"/>
              <a:ext cx="2360174" cy="3287355"/>
              <a:chOff x="124769" y="-409492"/>
              <a:chExt cx="2360174" cy="3287355"/>
            </a:xfrm>
          </p:grpSpPr>
          <p:pic>
            <p:nvPicPr>
              <p:cNvPr id="89" name="Picture 88">
                <a:extLst>
                  <a:ext uri="{FF2B5EF4-FFF2-40B4-BE49-F238E27FC236}">
                    <a16:creationId xmlns:a16="http://schemas.microsoft.com/office/drawing/2014/main" id="{1D41EBE1-81DA-7109-A6BE-CA7A293F25E8}"/>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0" name="Graphic 89">
                <a:extLst>
                  <a:ext uri="{FF2B5EF4-FFF2-40B4-BE49-F238E27FC236}">
                    <a16:creationId xmlns:a16="http://schemas.microsoft.com/office/drawing/2014/main" id="{763E7F22-8424-0CB9-290E-67E642A2BBC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1" name="Rounded Rectangle 90">
                <a:extLst>
                  <a:ext uri="{FF2B5EF4-FFF2-40B4-BE49-F238E27FC236}">
                    <a16:creationId xmlns:a16="http://schemas.microsoft.com/office/drawing/2014/main" id="{A4952397-9320-24A8-090E-8FE8AD38BA49}"/>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2" name="TextBox 91">
                <a:extLst>
                  <a:ext uri="{FF2B5EF4-FFF2-40B4-BE49-F238E27FC236}">
                    <a16:creationId xmlns:a16="http://schemas.microsoft.com/office/drawing/2014/main" id="{653674A5-2227-0944-0ABC-D7F7766DA612}"/>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80" name="Group 79">
              <a:extLst>
                <a:ext uri="{FF2B5EF4-FFF2-40B4-BE49-F238E27FC236}">
                  <a16:creationId xmlns:a16="http://schemas.microsoft.com/office/drawing/2014/main" id="{9CFFBBD3-69FC-D1D3-9E7D-2063C1163424}"/>
                </a:ext>
              </a:extLst>
            </p:cNvPr>
            <p:cNvGrpSpPr/>
            <p:nvPr/>
          </p:nvGrpSpPr>
          <p:grpSpPr>
            <a:xfrm>
              <a:off x="2567484" y="127451"/>
              <a:ext cx="2360174" cy="3287355"/>
              <a:chOff x="124769" y="-409492"/>
              <a:chExt cx="2360174" cy="3287355"/>
            </a:xfrm>
          </p:grpSpPr>
          <p:pic>
            <p:nvPicPr>
              <p:cNvPr id="85" name="Picture 84">
                <a:extLst>
                  <a:ext uri="{FF2B5EF4-FFF2-40B4-BE49-F238E27FC236}">
                    <a16:creationId xmlns:a16="http://schemas.microsoft.com/office/drawing/2014/main" id="{8C8FBE60-F232-40F7-C9AA-F7407804CF01}"/>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86" name="Graphic 85">
                <a:extLst>
                  <a:ext uri="{FF2B5EF4-FFF2-40B4-BE49-F238E27FC236}">
                    <a16:creationId xmlns:a16="http://schemas.microsoft.com/office/drawing/2014/main" id="{0A9534BC-8BDE-0D01-3BD1-8F8E664EF42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87" name="Rounded Rectangle 86">
                <a:extLst>
                  <a:ext uri="{FF2B5EF4-FFF2-40B4-BE49-F238E27FC236}">
                    <a16:creationId xmlns:a16="http://schemas.microsoft.com/office/drawing/2014/main" id="{44CA7269-310C-0122-5836-6F8841C950F2}"/>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8" name="TextBox 87">
                <a:extLst>
                  <a:ext uri="{FF2B5EF4-FFF2-40B4-BE49-F238E27FC236}">
                    <a16:creationId xmlns:a16="http://schemas.microsoft.com/office/drawing/2014/main" id="{312D8A41-1E60-F657-4645-150C2E50FB70}"/>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81" name="Rectangle 80">
              <a:extLst>
                <a:ext uri="{FF2B5EF4-FFF2-40B4-BE49-F238E27FC236}">
                  <a16:creationId xmlns:a16="http://schemas.microsoft.com/office/drawing/2014/main" id="{21B4BE46-F218-E0DE-1024-3EA6FF293348}"/>
                </a:ext>
              </a:extLst>
            </p:cNvPr>
            <p:cNvSpPr/>
            <p:nvPr/>
          </p:nvSpPr>
          <p:spPr>
            <a:xfrm>
              <a:off x="7388332"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2" name="Rectangle 81">
              <a:extLst>
                <a:ext uri="{FF2B5EF4-FFF2-40B4-BE49-F238E27FC236}">
                  <a16:creationId xmlns:a16="http://schemas.microsoft.com/office/drawing/2014/main" id="{19DD2CE5-EC1F-B92E-F083-829909D67B34}"/>
                </a:ext>
              </a:extLst>
            </p:cNvPr>
            <p:cNvSpPr/>
            <p:nvPr/>
          </p:nvSpPr>
          <p:spPr>
            <a:xfrm>
              <a:off x="4979648"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3" name="Rectangle 82">
              <a:extLst>
                <a:ext uri="{FF2B5EF4-FFF2-40B4-BE49-F238E27FC236}">
                  <a16:creationId xmlns:a16="http://schemas.microsoft.com/office/drawing/2014/main" id="{822EB611-698D-AAB4-B636-AF029405FDD4}"/>
                </a:ext>
              </a:extLst>
            </p:cNvPr>
            <p:cNvSpPr/>
            <p:nvPr/>
          </p:nvSpPr>
          <p:spPr>
            <a:xfrm>
              <a:off x="2565955"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4" name="Rectangle 83">
              <a:extLst>
                <a:ext uri="{FF2B5EF4-FFF2-40B4-BE49-F238E27FC236}">
                  <a16:creationId xmlns:a16="http://schemas.microsoft.com/office/drawing/2014/main" id="{E3A4FB32-5A9B-63BB-BBFD-C9892BAAFB5B}"/>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grpSp>
      <p:grpSp>
        <p:nvGrpSpPr>
          <p:cNvPr id="28" name="Group 27">
            <a:extLst>
              <a:ext uri="{FF2B5EF4-FFF2-40B4-BE49-F238E27FC236}">
                <a16:creationId xmlns:a16="http://schemas.microsoft.com/office/drawing/2014/main" id="{E5F736BD-8A27-9E47-FEE2-2CAFC84B4EAA}"/>
              </a:ext>
            </a:extLst>
          </p:cNvPr>
          <p:cNvGrpSpPr/>
          <p:nvPr/>
        </p:nvGrpSpPr>
        <p:grpSpPr>
          <a:xfrm>
            <a:off x="156626" y="202401"/>
            <a:ext cx="2360174" cy="3287355"/>
            <a:chOff x="124769" y="-409492"/>
            <a:chExt cx="2360174" cy="3287355"/>
          </a:xfrm>
        </p:grpSpPr>
        <p:pic>
          <p:nvPicPr>
            <p:cNvPr id="24" name="Picture 23">
              <a:extLst>
                <a:ext uri="{FF2B5EF4-FFF2-40B4-BE49-F238E27FC236}">
                  <a16:creationId xmlns:a16="http://schemas.microsoft.com/office/drawing/2014/main" id="{403045A9-8EFC-E99B-3437-B61F584047C7}"/>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26" name="Graphic 25">
              <a:extLst>
                <a:ext uri="{FF2B5EF4-FFF2-40B4-BE49-F238E27FC236}">
                  <a16:creationId xmlns:a16="http://schemas.microsoft.com/office/drawing/2014/main" id="{1F1BCC54-D70E-82EA-F880-386F401EBE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 name="Rounded Rectangle 3">
              <a:extLst>
                <a:ext uri="{FF2B5EF4-FFF2-40B4-BE49-F238E27FC236}">
                  <a16:creationId xmlns:a16="http://schemas.microsoft.com/office/drawing/2014/main" id="{271CAF54-BF7F-DBAF-C7C8-F6292550BE81}"/>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4E5FB6E7-D2C5-2ACA-FF06-C7C2AC684D13}"/>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29" name="Group 28">
            <a:extLst>
              <a:ext uri="{FF2B5EF4-FFF2-40B4-BE49-F238E27FC236}">
                <a16:creationId xmlns:a16="http://schemas.microsoft.com/office/drawing/2014/main" id="{0FF2B4B3-5A83-55C1-58B4-32A61D8E1EE1}"/>
              </a:ext>
            </a:extLst>
          </p:cNvPr>
          <p:cNvGrpSpPr/>
          <p:nvPr/>
        </p:nvGrpSpPr>
        <p:grpSpPr>
          <a:xfrm>
            <a:off x="7389200" y="202401"/>
            <a:ext cx="2360174" cy="3287355"/>
            <a:chOff x="124769" y="-409492"/>
            <a:chExt cx="2360174" cy="3287355"/>
          </a:xfrm>
        </p:grpSpPr>
        <p:pic>
          <p:nvPicPr>
            <p:cNvPr id="30" name="Picture 29">
              <a:extLst>
                <a:ext uri="{FF2B5EF4-FFF2-40B4-BE49-F238E27FC236}">
                  <a16:creationId xmlns:a16="http://schemas.microsoft.com/office/drawing/2014/main" id="{30D52A59-6B71-FC29-FD1F-FE95BAC8987D}"/>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1" name="Graphic 30">
              <a:extLst>
                <a:ext uri="{FF2B5EF4-FFF2-40B4-BE49-F238E27FC236}">
                  <a16:creationId xmlns:a16="http://schemas.microsoft.com/office/drawing/2014/main" id="{3504AE52-233F-6AE6-2550-395B2E40CE4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2" name="Rounded Rectangle 31">
              <a:extLst>
                <a:ext uri="{FF2B5EF4-FFF2-40B4-BE49-F238E27FC236}">
                  <a16:creationId xmlns:a16="http://schemas.microsoft.com/office/drawing/2014/main" id="{76287746-1E98-C0C5-B1DE-241EF3173CC1}"/>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3" name="TextBox 32">
              <a:extLst>
                <a:ext uri="{FF2B5EF4-FFF2-40B4-BE49-F238E27FC236}">
                  <a16:creationId xmlns:a16="http://schemas.microsoft.com/office/drawing/2014/main" id="{92F8EA17-EC7B-51AD-8671-E2CE8132AA20}"/>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4" name="Group 33">
            <a:extLst>
              <a:ext uri="{FF2B5EF4-FFF2-40B4-BE49-F238E27FC236}">
                <a16:creationId xmlns:a16="http://schemas.microsoft.com/office/drawing/2014/main" id="{9D87E0C9-E293-A820-4D68-5AE9B3D0EC32}"/>
              </a:ext>
            </a:extLst>
          </p:cNvPr>
          <p:cNvGrpSpPr/>
          <p:nvPr/>
        </p:nvGrpSpPr>
        <p:grpSpPr>
          <a:xfrm>
            <a:off x="4978342" y="202401"/>
            <a:ext cx="2360174" cy="3287355"/>
            <a:chOff x="124769" y="-409492"/>
            <a:chExt cx="2360174" cy="3287355"/>
          </a:xfrm>
        </p:grpSpPr>
        <p:pic>
          <p:nvPicPr>
            <p:cNvPr id="35" name="Picture 34">
              <a:extLst>
                <a:ext uri="{FF2B5EF4-FFF2-40B4-BE49-F238E27FC236}">
                  <a16:creationId xmlns:a16="http://schemas.microsoft.com/office/drawing/2014/main" id="{E08FBCA2-DDF2-CC1C-BB1D-8EEAFBB0125D}"/>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6" name="Graphic 35">
              <a:extLst>
                <a:ext uri="{FF2B5EF4-FFF2-40B4-BE49-F238E27FC236}">
                  <a16:creationId xmlns:a16="http://schemas.microsoft.com/office/drawing/2014/main" id="{3368C621-E102-0665-42FC-DA9E527898C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7" name="Rounded Rectangle 36">
              <a:extLst>
                <a:ext uri="{FF2B5EF4-FFF2-40B4-BE49-F238E27FC236}">
                  <a16:creationId xmlns:a16="http://schemas.microsoft.com/office/drawing/2014/main" id="{BA1E20E2-E61F-D38D-EF63-1DF55C411F00}"/>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8" name="TextBox 37">
              <a:extLst>
                <a:ext uri="{FF2B5EF4-FFF2-40B4-BE49-F238E27FC236}">
                  <a16:creationId xmlns:a16="http://schemas.microsoft.com/office/drawing/2014/main" id="{BDD3825F-945A-647A-9674-3876F2A77B0D}"/>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9" name="Group 38">
            <a:extLst>
              <a:ext uri="{FF2B5EF4-FFF2-40B4-BE49-F238E27FC236}">
                <a16:creationId xmlns:a16="http://schemas.microsoft.com/office/drawing/2014/main" id="{1420265E-1162-4259-33B2-17DCAEE87015}"/>
              </a:ext>
            </a:extLst>
          </p:cNvPr>
          <p:cNvGrpSpPr/>
          <p:nvPr/>
        </p:nvGrpSpPr>
        <p:grpSpPr>
          <a:xfrm>
            <a:off x="2567484" y="202401"/>
            <a:ext cx="2360174" cy="3287355"/>
            <a:chOff x="124769" y="-409492"/>
            <a:chExt cx="2360174" cy="3287355"/>
          </a:xfrm>
        </p:grpSpPr>
        <p:pic>
          <p:nvPicPr>
            <p:cNvPr id="40" name="Picture 39">
              <a:extLst>
                <a:ext uri="{FF2B5EF4-FFF2-40B4-BE49-F238E27FC236}">
                  <a16:creationId xmlns:a16="http://schemas.microsoft.com/office/drawing/2014/main" id="{034AEA8B-3C32-8442-4A6A-1DB331CF555D}"/>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41" name="Graphic 40">
              <a:extLst>
                <a:ext uri="{FF2B5EF4-FFF2-40B4-BE49-F238E27FC236}">
                  <a16:creationId xmlns:a16="http://schemas.microsoft.com/office/drawing/2014/main" id="{B19AF9B6-1F5A-9677-884D-696B87CC6E5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2" name="Rounded Rectangle 41">
              <a:extLst>
                <a:ext uri="{FF2B5EF4-FFF2-40B4-BE49-F238E27FC236}">
                  <a16:creationId xmlns:a16="http://schemas.microsoft.com/office/drawing/2014/main" id="{F69F59DB-F066-F41B-EE2F-E51E5863120A}"/>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3" name="TextBox 42">
              <a:extLst>
                <a:ext uri="{FF2B5EF4-FFF2-40B4-BE49-F238E27FC236}">
                  <a16:creationId xmlns:a16="http://schemas.microsoft.com/office/drawing/2014/main" id="{3D5751BF-B7DB-B684-CC2A-B2D81CF7B283}"/>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71" name="Rectangle 70">
            <a:extLst>
              <a:ext uri="{FF2B5EF4-FFF2-40B4-BE49-F238E27FC236}">
                <a16:creationId xmlns:a16="http://schemas.microsoft.com/office/drawing/2014/main" id="{45D5A842-498A-733B-FDB3-74C6D467BE6D}"/>
              </a:ext>
            </a:extLst>
          </p:cNvPr>
          <p:cNvSpPr/>
          <p:nvPr/>
        </p:nvSpPr>
        <p:spPr>
          <a:xfrm>
            <a:off x="7388332"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2" name="Rectangle 71">
            <a:extLst>
              <a:ext uri="{FF2B5EF4-FFF2-40B4-BE49-F238E27FC236}">
                <a16:creationId xmlns:a16="http://schemas.microsoft.com/office/drawing/2014/main" id="{128A1742-C5DB-66E2-B644-4D3D7EE7B899}"/>
              </a:ext>
            </a:extLst>
          </p:cNvPr>
          <p:cNvSpPr/>
          <p:nvPr/>
        </p:nvSpPr>
        <p:spPr>
          <a:xfrm>
            <a:off x="4979648"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3" name="Rectangle 72">
            <a:extLst>
              <a:ext uri="{FF2B5EF4-FFF2-40B4-BE49-F238E27FC236}">
                <a16:creationId xmlns:a16="http://schemas.microsoft.com/office/drawing/2014/main" id="{215323DC-1108-2D7B-1CFF-953B20961E01}"/>
              </a:ext>
            </a:extLst>
          </p:cNvPr>
          <p:cNvSpPr/>
          <p:nvPr/>
        </p:nvSpPr>
        <p:spPr>
          <a:xfrm>
            <a:off x="2565955"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4" name="Rectangle 73">
            <a:extLst>
              <a:ext uri="{FF2B5EF4-FFF2-40B4-BE49-F238E27FC236}">
                <a16:creationId xmlns:a16="http://schemas.microsoft.com/office/drawing/2014/main" id="{03D058BD-F26B-53CB-4372-DA0680419020}"/>
              </a:ext>
            </a:extLst>
          </p:cNvPr>
          <p:cNvSpPr/>
          <p:nvPr/>
        </p:nvSpPr>
        <p:spPr>
          <a:xfrm>
            <a:off x="144558"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Tree>
    <p:extLst>
      <p:ext uri="{BB962C8B-B14F-4D97-AF65-F5344CB8AC3E}">
        <p14:creationId xmlns:p14="http://schemas.microsoft.com/office/powerpoint/2010/main" val="37751180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DC847-78ED-CA03-C3AE-824665BAC22D}"/>
            </a:ext>
          </a:extLst>
        </p:cNvPr>
        <p:cNvGrpSpPr/>
        <p:nvPr/>
      </p:nvGrpSpPr>
      <p:grpSpPr>
        <a:xfrm>
          <a:off x="0" y="0"/>
          <a:ext cx="0" cy="0"/>
          <a:chOff x="0" y="0"/>
          <a:chExt cx="0" cy="0"/>
        </a:xfrm>
      </p:grpSpPr>
      <p:grpSp>
        <p:nvGrpSpPr>
          <p:cNvPr id="18" name="Group 17">
            <a:extLst>
              <a:ext uri="{FF2B5EF4-FFF2-40B4-BE49-F238E27FC236}">
                <a16:creationId xmlns:a16="http://schemas.microsoft.com/office/drawing/2014/main" id="{0F771AC1-BA99-B531-7A3A-20550EBEBAF1}"/>
              </a:ext>
            </a:extLst>
          </p:cNvPr>
          <p:cNvGrpSpPr/>
          <p:nvPr/>
        </p:nvGrpSpPr>
        <p:grpSpPr>
          <a:xfrm>
            <a:off x="193713" y="168007"/>
            <a:ext cx="2286000" cy="3200400"/>
            <a:chOff x="193713" y="168007"/>
            <a:chExt cx="2286000" cy="3200400"/>
          </a:xfrm>
        </p:grpSpPr>
        <p:sp>
          <p:nvSpPr>
            <p:cNvPr id="5" name="Rectangle 4">
              <a:extLst>
                <a:ext uri="{FF2B5EF4-FFF2-40B4-BE49-F238E27FC236}">
                  <a16:creationId xmlns:a16="http://schemas.microsoft.com/office/drawing/2014/main" id="{06BC514F-3357-F302-B961-97F1A837BD6B}"/>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AEF2A2D7-5F3C-BD3F-DF91-BED6091AF6D0}"/>
                </a:ext>
              </a:extLst>
            </p:cNvPr>
            <p:cNvSpPr txBox="1"/>
            <p:nvPr/>
          </p:nvSpPr>
          <p:spPr>
            <a:xfrm>
              <a:off x="718564" y="1445041"/>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5 Stunden</a:t>
              </a:r>
            </a:p>
            <a:p>
              <a:pPr algn="ctr"/>
              <a:r>
                <a:rPr lang="de-DE" noProof="0" dirty="0">
                  <a:latin typeface="Arial" panose="020B0604020202020204" pitchFamily="34" charset="0"/>
                </a:rPr>
                <a:t>Dark Time</a:t>
              </a:r>
            </a:p>
          </p:txBody>
        </p:sp>
      </p:grpSp>
      <p:grpSp>
        <p:nvGrpSpPr>
          <p:cNvPr id="19" name="Group 18">
            <a:extLst>
              <a:ext uri="{FF2B5EF4-FFF2-40B4-BE49-F238E27FC236}">
                <a16:creationId xmlns:a16="http://schemas.microsoft.com/office/drawing/2014/main" id="{67093789-01A4-C26D-88C2-01C57E496BE7}"/>
              </a:ext>
            </a:extLst>
          </p:cNvPr>
          <p:cNvGrpSpPr/>
          <p:nvPr/>
        </p:nvGrpSpPr>
        <p:grpSpPr>
          <a:xfrm>
            <a:off x="2604571" y="168007"/>
            <a:ext cx="2286000" cy="3200400"/>
            <a:chOff x="2615588" y="168007"/>
            <a:chExt cx="2286000" cy="3200400"/>
          </a:xfrm>
        </p:grpSpPr>
        <p:sp>
          <p:nvSpPr>
            <p:cNvPr id="7" name="Rectangle 6">
              <a:extLst>
                <a:ext uri="{FF2B5EF4-FFF2-40B4-BE49-F238E27FC236}">
                  <a16:creationId xmlns:a16="http://schemas.microsoft.com/office/drawing/2014/main" id="{06538211-80AB-0928-5510-A8C6F3FF08F9}"/>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77F8C9AF-15CB-6733-D29C-8B198684664B}"/>
                </a:ext>
              </a:extLst>
            </p:cNvPr>
            <p:cNvSpPr txBox="1"/>
            <p:nvPr/>
          </p:nvSpPr>
          <p:spPr>
            <a:xfrm>
              <a:off x="3140439" y="1445040"/>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5 Stunden</a:t>
              </a:r>
            </a:p>
            <a:p>
              <a:pPr algn="ctr"/>
              <a:r>
                <a:rPr lang="de-DE" dirty="0">
                  <a:latin typeface="Arial" panose="020B0604020202020204" pitchFamily="34" charset="0"/>
                </a:rPr>
                <a:t>Dark Time</a:t>
              </a:r>
            </a:p>
          </p:txBody>
        </p:sp>
      </p:grpSp>
      <p:grpSp>
        <p:nvGrpSpPr>
          <p:cNvPr id="20" name="Group 19">
            <a:extLst>
              <a:ext uri="{FF2B5EF4-FFF2-40B4-BE49-F238E27FC236}">
                <a16:creationId xmlns:a16="http://schemas.microsoft.com/office/drawing/2014/main" id="{29F559CB-D788-2AF2-A009-70730C1A1B77}"/>
              </a:ext>
            </a:extLst>
          </p:cNvPr>
          <p:cNvGrpSpPr/>
          <p:nvPr/>
        </p:nvGrpSpPr>
        <p:grpSpPr>
          <a:xfrm>
            <a:off x="5015429" y="168007"/>
            <a:ext cx="2286000" cy="3200400"/>
            <a:chOff x="5004412" y="168007"/>
            <a:chExt cx="2286000" cy="3200400"/>
          </a:xfrm>
        </p:grpSpPr>
        <p:sp>
          <p:nvSpPr>
            <p:cNvPr id="9" name="Rectangle 8">
              <a:extLst>
                <a:ext uri="{FF2B5EF4-FFF2-40B4-BE49-F238E27FC236}">
                  <a16:creationId xmlns:a16="http://schemas.microsoft.com/office/drawing/2014/main" id="{87519076-4DB3-2BC7-EBFF-869802231A35}"/>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19AE3F5D-525B-B3DA-7574-5A253782B3A1}"/>
                </a:ext>
              </a:extLst>
            </p:cNvPr>
            <p:cNvSpPr txBox="1"/>
            <p:nvPr/>
          </p:nvSpPr>
          <p:spPr>
            <a:xfrm>
              <a:off x="5562313" y="1445039"/>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5 Stunden</a:t>
              </a:r>
            </a:p>
            <a:p>
              <a:pPr algn="ctr"/>
              <a:r>
                <a:rPr lang="de-DE" dirty="0">
                  <a:latin typeface="Arial" panose="020B0604020202020204" pitchFamily="34" charset="0"/>
                </a:rPr>
                <a:t>Dark Time</a:t>
              </a:r>
            </a:p>
          </p:txBody>
        </p:sp>
      </p:grpSp>
      <p:grpSp>
        <p:nvGrpSpPr>
          <p:cNvPr id="21" name="Group 20">
            <a:extLst>
              <a:ext uri="{FF2B5EF4-FFF2-40B4-BE49-F238E27FC236}">
                <a16:creationId xmlns:a16="http://schemas.microsoft.com/office/drawing/2014/main" id="{BF7EFE5F-E9CB-B006-7081-C76AE26A2B11}"/>
              </a:ext>
            </a:extLst>
          </p:cNvPr>
          <p:cNvGrpSpPr/>
          <p:nvPr/>
        </p:nvGrpSpPr>
        <p:grpSpPr>
          <a:xfrm>
            <a:off x="7426287" y="168007"/>
            <a:ext cx="2286000" cy="3200400"/>
            <a:chOff x="7426287" y="168007"/>
            <a:chExt cx="2286000" cy="3200400"/>
          </a:xfrm>
        </p:grpSpPr>
        <p:sp>
          <p:nvSpPr>
            <p:cNvPr id="11" name="Rectangle 10">
              <a:extLst>
                <a:ext uri="{FF2B5EF4-FFF2-40B4-BE49-F238E27FC236}">
                  <a16:creationId xmlns:a16="http://schemas.microsoft.com/office/drawing/2014/main" id="{BF2AB7F0-BEE4-39E6-51FA-95F73A1F6E99}"/>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B67D2A67-ACE6-21FF-E3DC-466DEEF3F95F}"/>
                </a:ext>
              </a:extLst>
            </p:cNvPr>
            <p:cNvSpPr txBox="1"/>
            <p:nvPr/>
          </p:nvSpPr>
          <p:spPr>
            <a:xfrm>
              <a:off x="7984188" y="1445038"/>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5 Stunden</a:t>
              </a:r>
            </a:p>
            <a:p>
              <a:pPr algn="ctr"/>
              <a:r>
                <a:rPr lang="de-DE" dirty="0">
                  <a:latin typeface="Arial" panose="020B0604020202020204" pitchFamily="34" charset="0"/>
                </a:rPr>
                <a:t>Dark Time</a:t>
              </a:r>
            </a:p>
          </p:txBody>
        </p:sp>
      </p:grpSp>
      <p:grpSp>
        <p:nvGrpSpPr>
          <p:cNvPr id="22" name="Group 21">
            <a:extLst>
              <a:ext uri="{FF2B5EF4-FFF2-40B4-BE49-F238E27FC236}">
                <a16:creationId xmlns:a16="http://schemas.microsoft.com/office/drawing/2014/main" id="{A0175FE3-4B71-9D08-0BB3-73E76FFDBB37}"/>
              </a:ext>
            </a:extLst>
          </p:cNvPr>
          <p:cNvGrpSpPr/>
          <p:nvPr/>
        </p:nvGrpSpPr>
        <p:grpSpPr>
          <a:xfrm>
            <a:off x="193713" y="3489592"/>
            <a:ext cx="2286000" cy="3200400"/>
            <a:chOff x="193713" y="3489592"/>
            <a:chExt cx="2286000" cy="3200400"/>
          </a:xfrm>
        </p:grpSpPr>
        <p:sp>
          <p:nvSpPr>
            <p:cNvPr id="6" name="Rectangle 5">
              <a:extLst>
                <a:ext uri="{FF2B5EF4-FFF2-40B4-BE49-F238E27FC236}">
                  <a16:creationId xmlns:a16="http://schemas.microsoft.com/office/drawing/2014/main" id="{2E45F461-1495-C473-3FEE-FF9BB9DD5529}"/>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1BD2F401-DE23-2A9C-606B-F42A93C43076}"/>
                </a:ext>
              </a:extLst>
            </p:cNvPr>
            <p:cNvSpPr txBox="1"/>
            <p:nvPr/>
          </p:nvSpPr>
          <p:spPr>
            <a:xfrm>
              <a:off x="718563"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6 Stunden</a:t>
              </a:r>
            </a:p>
            <a:p>
              <a:pPr algn="ctr"/>
              <a:r>
                <a:rPr lang="de-DE" dirty="0">
                  <a:latin typeface="Arial" panose="020B0604020202020204" pitchFamily="34" charset="0"/>
                </a:rPr>
                <a:t>Dark Time</a:t>
              </a:r>
            </a:p>
          </p:txBody>
        </p:sp>
      </p:grpSp>
      <p:grpSp>
        <p:nvGrpSpPr>
          <p:cNvPr id="23" name="Group 22">
            <a:extLst>
              <a:ext uri="{FF2B5EF4-FFF2-40B4-BE49-F238E27FC236}">
                <a16:creationId xmlns:a16="http://schemas.microsoft.com/office/drawing/2014/main" id="{67F95B62-6F88-8232-0E5F-F61ABFEAA0F2}"/>
              </a:ext>
            </a:extLst>
          </p:cNvPr>
          <p:cNvGrpSpPr/>
          <p:nvPr/>
        </p:nvGrpSpPr>
        <p:grpSpPr>
          <a:xfrm>
            <a:off x="2604571" y="3489592"/>
            <a:ext cx="2286000" cy="3200400"/>
            <a:chOff x="2615588" y="3489592"/>
            <a:chExt cx="2286000" cy="3200400"/>
          </a:xfrm>
        </p:grpSpPr>
        <p:sp>
          <p:nvSpPr>
            <p:cNvPr id="8" name="Rectangle 7">
              <a:extLst>
                <a:ext uri="{FF2B5EF4-FFF2-40B4-BE49-F238E27FC236}">
                  <a16:creationId xmlns:a16="http://schemas.microsoft.com/office/drawing/2014/main" id="{75F4E05F-1457-40A5-A694-BC60DEDD4E37}"/>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4A2334F3-7B88-E563-AB7C-4F74159987E4}"/>
                </a:ext>
              </a:extLst>
            </p:cNvPr>
            <p:cNvSpPr txBox="1"/>
            <p:nvPr/>
          </p:nvSpPr>
          <p:spPr>
            <a:xfrm>
              <a:off x="3140437"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6 Stunden</a:t>
              </a:r>
            </a:p>
            <a:p>
              <a:pPr algn="ctr"/>
              <a:r>
                <a:rPr lang="de-DE" dirty="0">
                  <a:latin typeface="Arial" panose="020B0604020202020204" pitchFamily="34" charset="0"/>
                </a:rPr>
                <a:t>Dark Time</a:t>
              </a:r>
            </a:p>
          </p:txBody>
        </p:sp>
      </p:grpSp>
      <p:grpSp>
        <p:nvGrpSpPr>
          <p:cNvPr id="24" name="Group 23">
            <a:extLst>
              <a:ext uri="{FF2B5EF4-FFF2-40B4-BE49-F238E27FC236}">
                <a16:creationId xmlns:a16="http://schemas.microsoft.com/office/drawing/2014/main" id="{A4AB6FC2-5D7C-66CC-3DD8-1AB378471050}"/>
              </a:ext>
            </a:extLst>
          </p:cNvPr>
          <p:cNvGrpSpPr/>
          <p:nvPr/>
        </p:nvGrpSpPr>
        <p:grpSpPr>
          <a:xfrm>
            <a:off x="5015429" y="3489592"/>
            <a:ext cx="2286000" cy="3200400"/>
            <a:chOff x="5004412" y="3489592"/>
            <a:chExt cx="2286000" cy="3200400"/>
          </a:xfrm>
        </p:grpSpPr>
        <p:sp>
          <p:nvSpPr>
            <p:cNvPr id="10" name="Rectangle 9">
              <a:extLst>
                <a:ext uri="{FF2B5EF4-FFF2-40B4-BE49-F238E27FC236}">
                  <a16:creationId xmlns:a16="http://schemas.microsoft.com/office/drawing/2014/main" id="{54D229AB-E76F-FBA8-4902-4CA90B3623FB}"/>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5B259C67-2D6C-2DF8-FBEC-BA2320138D4C}"/>
                </a:ext>
              </a:extLst>
            </p:cNvPr>
            <p:cNvSpPr txBox="1"/>
            <p:nvPr/>
          </p:nvSpPr>
          <p:spPr>
            <a:xfrm>
              <a:off x="5562313" y="4766626"/>
              <a:ext cx="1236300" cy="646331"/>
            </a:xfrm>
            <a:prstGeom prst="rect">
              <a:avLst/>
            </a:prstGeom>
            <a:noFill/>
            <a:ln>
              <a:noFill/>
            </a:ln>
          </p:spPr>
          <p:txBody>
            <a:bodyPr wrap="none" rtlCol="0">
              <a:spAutoFit/>
            </a:bodyPr>
            <a:lstStyle/>
            <a:p>
              <a:pPr algn="ctr"/>
              <a:r>
                <a:rPr lang="de-DE" noProof="0" dirty="0">
                  <a:latin typeface="Arial" panose="020B0604020202020204" pitchFamily="34" charset="0"/>
                </a:rPr>
                <a:t>6 Stunden</a:t>
              </a:r>
            </a:p>
            <a:p>
              <a:pPr algn="ctr"/>
              <a:r>
                <a:rPr lang="de-DE" dirty="0">
                  <a:latin typeface="Arial" panose="020B0604020202020204" pitchFamily="34" charset="0"/>
                </a:rPr>
                <a:t>Dark Time</a:t>
              </a:r>
            </a:p>
          </p:txBody>
        </p:sp>
      </p:grpSp>
      <p:grpSp>
        <p:nvGrpSpPr>
          <p:cNvPr id="25" name="Group 24">
            <a:extLst>
              <a:ext uri="{FF2B5EF4-FFF2-40B4-BE49-F238E27FC236}">
                <a16:creationId xmlns:a16="http://schemas.microsoft.com/office/drawing/2014/main" id="{FDBFD10F-F035-4C1F-2E51-4783332FFA83}"/>
              </a:ext>
            </a:extLst>
          </p:cNvPr>
          <p:cNvGrpSpPr/>
          <p:nvPr/>
        </p:nvGrpSpPr>
        <p:grpSpPr>
          <a:xfrm>
            <a:off x="7426287" y="3489592"/>
            <a:ext cx="2286000" cy="3200400"/>
            <a:chOff x="7426287" y="3489592"/>
            <a:chExt cx="2286000" cy="3200400"/>
          </a:xfrm>
        </p:grpSpPr>
        <p:sp>
          <p:nvSpPr>
            <p:cNvPr id="12" name="Rectangle 11">
              <a:extLst>
                <a:ext uri="{FF2B5EF4-FFF2-40B4-BE49-F238E27FC236}">
                  <a16:creationId xmlns:a16="http://schemas.microsoft.com/office/drawing/2014/main" id="{8CB6F07E-F152-5935-43A9-8A4A2F7479D9}"/>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8FE5184F-47A2-24BF-76AB-1C86AB8A34BC}"/>
                </a:ext>
              </a:extLst>
            </p:cNvPr>
            <p:cNvSpPr txBox="1"/>
            <p:nvPr/>
          </p:nvSpPr>
          <p:spPr>
            <a:xfrm>
              <a:off x="7926480" y="4766626"/>
              <a:ext cx="1351717" cy="646331"/>
            </a:xfrm>
            <a:prstGeom prst="rect">
              <a:avLst/>
            </a:prstGeom>
            <a:noFill/>
            <a:ln>
              <a:noFill/>
            </a:ln>
          </p:spPr>
          <p:txBody>
            <a:bodyPr wrap="none" rtlCol="0">
              <a:spAutoFit/>
            </a:bodyPr>
            <a:lstStyle/>
            <a:p>
              <a:pPr algn="ctr"/>
              <a:r>
                <a:rPr lang="de-DE" noProof="0" dirty="0">
                  <a:latin typeface="Arial" panose="020B0604020202020204" pitchFamily="34" charset="0"/>
                </a:rPr>
                <a:t>6 Stunden</a:t>
              </a:r>
            </a:p>
            <a:p>
              <a:pPr algn="ctr"/>
              <a:r>
                <a:rPr lang="de-DE" dirty="0">
                  <a:latin typeface="Arial" panose="020B0604020202020204" pitchFamily="34" charset="0"/>
                </a:rPr>
                <a:t>Bright Time</a:t>
              </a:r>
            </a:p>
          </p:txBody>
        </p:sp>
      </p:grpSp>
    </p:spTree>
    <p:extLst>
      <p:ext uri="{BB962C8B-B14F-4D97-AF65-F5344CB8AC3E}">
        <p14:creationId xmlns:p14="http://schemas.microsoft.com/office/powerpoint/2010/main" val="1158130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1E749-D218-83E1-F22C-136868A7F8C7}"/>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E118FBA-FA27-A862-7B08-1658AA70314C}"/>
              </a:ext>
            </a:extLst>
          </p:cNvPr>
          <p:cNvSpPr/>
          <p:nvPr/>
        </p:nvSpPr>
        <p:spPr>
          <a:xfrm rot="5400000">
            <a:off x="-2634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8" name="Rectangle 7">
            <a:extLst>
              <a:ext uri="{FF2B5EF4-FFF2-40B4-BE49-F238E27FC236}">
                <a16:creationId xmlns:a16="http://schemas.microsoft.com/office/drawing/2014/main" id="{29B59EC6-1325-E24A-A93F-8B2563B3C68F}"/>
              </a:ext>
            </a:extLst>
          </p:cNvPr>
          <p:cNvSpPr/>
          <p:nvPr/>
        </p:nvSpPr>
        <p:spPr>
          <a:xfrm rot="5400000">
            <a:off x="2158388"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0" name="Rectangle 9">
            <a:extLst>
              <a:ext uri="{FF2B5EF4-FFF2-40B4-BE49-F238E27FC236}">
                <a16:creationId xmlns:a16="http://schemas.microsoft.com/office/drawing/2014/main" id="{62F3C6CA-9FBA-936D-7931-99DFE78FF7E6}"/>
              </a:ext>
            </a:extLst>
          </p:cNvPr>
          <p:cNvSpPr/>
          <p:nvPr/>
        </p:nvSpPr>
        <p:spPr>
          <a:xfrm rot="5400000">
            <a:off x="4547212"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 name="Rectangle 11">
            <a:extLst>
              <a:ext uri="{FF2B5EF4-FFF2-40B4-BE49-F238E27FC236}">
                <a16:creationId xmlns:a16="http://schemas.microsoft.com/office/drawing/2014/main" id="{ED312C8C-0E7D-83B6-E3FF-06E76161CB41}"/>
              </a:ext>
            </a:extLst>
          </p:cNvPr>
          <p:cNvSpPr/>
          <p:nvPr/>
        </p:nvSpPr>
        <p:spPr>
          <a:xfrm rot="5400000">
            <a:off x="69690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grpSp>
        <p:nvGrpSpPr>
          <p:cNvPr id="37" name="Group 36">
            <a:extLst>
              <a:ext uri="{FF2B5EF4-FFF2-40B4-BE49-F238E27FC236}">
                <a16:creationId xmlns:a16="http://schemas.microsoft.com/office/drawing/2014/main" id="{9A3CBD90-1DAD-566F-C589-3D9F80978CE7}"/>
              </a:ext>
            </a:extLst>
          </p:cNvPr>
          <p:cNvGrpSpPr/>
          <p:nvPr/>
        </p:nvGrpSpPr>
        <p:grpSpPr>
          <a:xfrm>
            <a:off x="144558" y="180930"/>
            <a:ext cx="2372242" cy="3306429"/>
            <a:chOff x="144558" y="127451"/>
            <a:chExt cx="2372242" cy="3306429"/>
          </a:xfrm>
        </p:grpSpPr>
        <p:pic>
          <p:nvPicPr>
            <p:cNvPr id="25" name="Picture 24">
              <a:extLst>
                <a:ext uri="{FF2B5EF4-FFF2-40B4-BE49-F238E27FC236}">
                  <a16:creationId xmlns:a16="http://schemas.microsoft.com/office/drawing/2014/main" id="{13C464AD-D7C7-6E7F-6F85-B1C9424C5705}"/>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 name="Rectangle 4">
              <a:extLst>
                <a:ext uri="{FF2B5EF4-FFF2-40B4-BE49-F238E27FC236}">
                  <a16:creationId xmlns:a16="http://schemas.microsoft.com/office/drawing/2014/main" id="{6C72D56F-720E-84C9-A00C-EF32150DE5DA}"/>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Rounded Rectangle 20">
              <a:extLst>
                <a:ext uri="{FF2B5EF4-FFF2-40B4-BE49-F238E27FC236}">
                  <a16:creationId xmlns:a16="http://schemas.microsoft.com/office/drawing/2014/main" id="{C4EE63DF-FF55-6276-AFE4-EFC151BBBCD9}"/>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3E4AB471-BD3C-C2ED-B6FE-5169DAFFA12E}"/>
                </a:ext>
              </a:extLst>
            </p:cNvPr>
            <p:cNvSpPr txBox="1"/>
            <p:nvPr/>
          </p:nvSpPr>
          <p:spPr>
            <a:xfrm>
              <a:off x="771623" y="2258891"/>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23" name="Rectangle 22">
              <a:extLst>
                <a:ext uri="{FF2B5EF4-FFF2-40B4-BE49-F238E27FC236}">
                  <a16:creationId xmlns:a16="http://schemas.microsoft.com/office/drawing/2014/main" id="{A48228C0-12E8-3E92-3B8B-F2B982C9A3CE}"/>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27" name="Graphic 26">
              <a:extLst>
                <a:ext uri="{FF2B5EF4-FFF2-40B4-BE49-F238E27FC236}">
                  <a16:creationId xmlns:a16="http://schemas.microsoft.com/office/drawing/2014/main" id="{79D5F8DB-4FE3-031B-20A8-A78C5EF8882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38" name="Group 37">
            <a:extLst>
              <a:ext uri="{FF2B5EF4-FFF2-40B4-BE49-F238E27FC236}">
                <a16:creationId xmlns:a16="http://schemas.microsoft.com/office/drawing/2014/main" id="{6E1977B8-3FCA-A601-B9AB-9C9D8E611928}"/>
              </a:ext>
            </a:extLst>
          </p:cNvPr>
          <p:cNvGrpSpPr/>
          <p:nvPr/>
        </p:nvGrpSpPr>
        <p:grpSpPr>
          <a:xfrm>
            <a:off x="2554119" y="180930"/>
            <a:ext cx="2372242" cy="3306429"/>
            <a:chOff x="144558" y="127451"/>
            <a:chExt cx="2372242" cy="3306429"/>
          </a:xfrm>
        </p:grpSpPr>
        <p:pic>
          <p:nvPicPr>
            <p:cNvPr id="39" name="Picture 38">
              <a:extLst>
                <a:ext uri="{FF2B5EF4-FFF2-40B4-BE49-F238E27FC236}">
                  <a16:creationId xmlns:a16="http://schemas.microsoft.com/office/drawing/2014/main" id="{6ADDFF81-D56F-AAF2-49E8-0CE0C59F8B56}"/>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0" name="Rectangle 39">
              <a:extLst>
                <a:ext uri="{FF2B5EF4-FFF2-40B4-BE49-F238E27FC236}">
                  <a16:creationId xmlns:a16="http://schemas.microsoft.com/office/drawing/2014/main" id="{3BF15F06-4252-62A0-12ED-A9214B57AD5E}"/>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2" name="Rounded Rectangle 41">
              <a:extLst>
                <a:ext uri="{FF2B5EF4-FFF2-40B4-BE49-F238E27FC236}">
                  <a16:creationId xmlns:a16="http://schemas.microsoft.com/office/drawing/2014/main" id="{413B5FE7-FDE9-CAE4-030D-CCD24A09A15D}"/>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4" name="Rectangle 43">
              <a:extLst>
                <a:ext uri="{FF2B5EF4-FFF2-40B4-BE49-F238E27FC236}">
                  <a16:creationId xmlns:a16="http://schemas.microsoft.com/office/drawing/2014/main" id="{8C103E96-4198-0386-91FE-64EC3E5DE7AB}"/>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45" name="Graphic 44">
              <a:extLst>
                <a:ext uri="{FF2B5EF4-FFF2-40B4-BE49-F238E27FC236}">
                  <a16:creationId xmlns:a16="http://schemas.microsoft.com/office/drawing/2014/main" id="{63E4D0CD-C1CE-35CB-213F-7C912A131A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46" name="Group 45">
            <a:extLst>
              <a:ext uri="{FF2B5EF4-FFF2-40B4-BE49-F238E27FC236}">
                <a16:creationId xmlns:a16="http://schemas.microsoft.com/office/drawing/2014/main" id="{4EA7313E-AE14-90D3-034F-3FF6E1EABB62}"/>
              </a:ext>
            </a:extLst>
          </p:cNvPr>
          <p:cNvGrpSpPr/>
          <p:nvPr/>
        </p:nvGrpSpPr>
        <p:grpSpPr>
          <a:xfrm>
            <a:off x="7373240" y="180930"/>
            <a:ext cx="2372242" cy="3306429"/>
            <a:chOff x="144558" y="127451"/>
            <a:chExt cx="2372242" cy="3306429"/>
          </a:xfrm>
        </p:grpSpPr>
        <p:pic>
          <p:nvPicPr>
            <p:cNvPr id="47" name="Picture 46">
              <a:extLst>
                <a:ext uri="{FF2B5EF4-FFF2-40B4-BE49-F238E27FC236}">
                  <a16:creationId xmlns:a16="http://schemas.microsoft.com/office/drawing/2014/main" id="{B3A270EA-E44C-F31F-DC77-910E033CF891}"/>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8" name="Rectangle 47">
              <a:extLst>
                <a:ext uri="{FF2B5EF4-FFF2-40B4-BE49-F238E27FC236}">
                  <a16:creationId xmlns:a16="http://schemas.microsoft.com/office/drawing/2014/main" id="{9D8A0AB4-2427-493F-7446-4504BA420187}"/>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0" name="Rounded Rectangle 49">
              <a:extLst>
                <a:ext uri="{FF2B5EF4-FFF2-40B4-BE49-F238E27FC236}">
                  <a16:creationId xmlns:a16="http://schemas.microsoft.com/office/drawing/2014/main" id="{A8C53098-0386-5B5A-8979-4B4245930E7D}"/>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52" name="Rectangle 51">
              <a:extLst>
                <a:ext uri="{FF2B5EF4-FFF2-40B4-BE49-F238E27FC236}">
                  <a16:creationId xmlns:a16="http://schemas.microsoft.com/office/drawing/2014/main" id="{F9E3B396-5FF3-E501-8A69-F60CC51F87FA}"/>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53" name="Graphic 52">
              <a:extLst>
                <a:ext uri="{FF2B5EF4-FFF2-40B4-BE49-F238E27FC236}">
                  <a16:creationId xmlns:a16="http://schemas.microsoft.com/office/drawing/2014/main" id="{6D09BFF4-B4A5-95B6-6345-A8AC93194B4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54" name="Group 53">
            <a:extLst>
              <a:ext uri="{FF2B5EF4-FFF2-40B4-BE49-F238E27FC236}">
                <a16:creationId xmlns:a16="http://schemas.microsoft.com/office/drawing/2014/main" id="{B1A5B7C6-B638-05C2-CA96-5AC3E8F6A779}"/>
              </a:ext>
            </a:extLst>
          </p:cNvPr>
          <p:cNvGrpSpPr/>
          <p:nvPr/>
        </p:nvGrpSpPr>
        <p:grpSpPr>
          <a:xfrm>
            <a:off x="4963680" y="180930"/>
            <a:ext cx="2372242" cy="3306429"/>
            <a:chOff x="144558" y="127451"/>
            <a:chExt cx="2372242" cy="3306429"/>
          </a:xfrm>
        </p:grpSpPr>
        <p:pic>
          <p:nvPicPr>
            <p:cNvPr id="55" name="Picture 54">
              <a:extLst>
                <a:ext uri="{FF2B5EF4-FFF2-40B4-BE49-F238E27FC236}">
                  <a16:creationId xmlns:a16="http://schemas.microsoft.com/office/drawing/2014/main" id="{EC2542C4-8A44-7FEE-B287-10E589D3AD77}"/>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6" name="Rectangle 55">
              <a:extLst>
                <a:ext uri="{FF2B5EF4-FFF2-40B4-BE49-F238E27FC236}">
                  <a16:creationId xmlns:a16="http://schemas.microsoft.com/office/drawing/2014/main" id="{5064783C-4F46-5155-4D7C-26818708C0A5}"/>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8" name="Rounded Rectangle 57">
              <a:extLst>
                <a:ext uri="{FF2B5EF4-FFF2-40B4-BE49-F238E27FC236}">
                  <a16:creationId xmlns:a16="http://schemas.microsoft.com/office/drawing/2014/main" id="{2334DC8A-BD4B-2DD2-B56B-6E855B605037}"/>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60" name="Rectangle 59">
              <a:extLst>
                <a:ext uri="{FF2B5EF4-FFF2-40B4-BE49-F238E27FC236}">
                  <a16:creationId xmlns:a16="http://schemas.microsoft.com/office/drawing/2014/main" id="{4708B05D-FB78-79FD-0C8A-8FBE0578612B}"/>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61" name="Graphic 60">
              <a:extLst>
                <a:ext uri="{FF2B5EF4-FFF2-40B4-BE49-F238E27FC236}">
                  <a16:creationId xmlns:a16="http://schemas.microsoft.com/office/drawing/2014/main" id="{48E39742-69CA-79CD-BC92-BE5920E4F6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6" name="Group 105">
            <a:extLst>
              <a:ext uri="{FF2B5EF4-FFF2-40B4-BE49-F238E27FC236}">
                <a16:creationId xmlns:a16="http://schemas.microsoft.com/office/drawing/2014/main" id="{440604DE-B921-8C7B-2805-2294D5003FE9}"/>
              </a:ext>
            </a:extLst>
          </p:cNvPr>
          <p:cNvGrpSpPr/>
          <p:nvPr/>
        </p:nvGrpSpPr>
        <p:grpSpPr>
          <a:xfrm>
            <a:off x="142867" y="3500323"/>
            <a:ext cx="2372242" cy="3306429"/>
            <a:chOff x="144558" y="127451"/>
            <a:chExt cx="2372242" cy="3306429"/>
          </a:xfrm>
        </p:grpSpPr>
        <p:pic>
          <p:nvPicPr>
            <p:cNvPr id="131" name="Picture 130">
              <a:extLst>
                <a:ext uri="{FF2B5EF4-FFF2-40B4-BE49-F238E27FC236}">
                  <a16:creationId xmlns:a16="http://schemas.microsoft.com/office/drawing/2014/main" id="{F469979E-BC14-5F61-5C40-272CB0E0AA01}"/>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32" name="Rectangle 131">
              <a:extLst>
                <a:ext uri="{FF2B5EF4-FFF2-40B4-BE49-F238E27FC236}">
                  <a16:creationId xmlns:a16="http://schemas.microsoft.com/office/drawing/2014/main" id="{BDED8585-4221-812F-838E-538BD126B34D}"/>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4" name="Rounded Rectangle 133">
              <a:extLst>
                <a:ext uri="{FF2B5EF4-FFF2-40B4-BE49-F238E27FC236}">
                  <a16:creationId xmlns:a16="http://schemas.microsoft.com/office/drawing/2014/main" id="{BBEF7BBF-7777-870A-29D1-A41979A7C93D}"/>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6" name="Rectangle 135">
              <a:extLst>
                <a:ext uri="{FF2B5EF4-FFF2-40B4-BE49-F238E27FC236}">
                  <a16:creationId xmlns:a16="http://schemas.microsoft.com/office/drawing/2014/main" id="{2784BAFD-A7B5-EE21-61D6-ADA38DD6691C}"/>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7" name="Graphic 136">
              <a:extLst>
                <a:ext uri="{FF2B5EF4-FFF2-40B4-BE49-F238E27FC236}">
                  <a16:creationId xmlns:a16="http://schemas.microsoft.com/office/drawing/2014/main" id="{EE86E8D1-912B-092F-98A5-B78CB16FB66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7" name="Group 106">
            <a:extLst>
              <a:ext uri="{FF2B5EF4-FFF2-40B4-BE49-F238E27FC236}">
                <a16:creationId xmlns:a16="http://schemas.microsoft.com/office/drawing/2014/main" id="{BBB67EA9-EE7A-E029-AD1F-CC6BED9278C4}"/>
              </a:ext>
            </a:extLst>
          </p:cNvPr>
          <p:cNvGrpSpPr/>
          <p:nvPr/>
        </p:nvGrpSpPr>
        <p:grpSpPr>
          <a:xfrm>
            <a:off x="2552428" y="3500323"/>
            <a:ext cx="2372242" cy="3306429"/>
            <a:chOff x="144558" y="127451"/>
            <a:chExt cx="2372242" cy="3306429"/>
          </a:xfrm>
        </p:grpSpPr>
        <p:pic>
          <p:nvPicPr>
            <p:cNvPr id="124" name="Picture 123">
              <a:extLst>
                <a:ext uri="{FF2B5EF4-FFF2-40B4-BE49-F238E27FC236}">
                  <a16:creationId xmlns:a16="http://schemas.microsoft.com/office/drawing/2014/main" id="{A620789B-9C04-9234-6177-E52F261A3E0E}"/>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25" name="Rectangle 124">
              <a:extLst>
                <a:ext uri="{FF2B5EF4-FFF2-40B4-BE49-F238E27FC236}">
                  <a16:creationId xmlns:a16="http://schemas.microsoft.com/office/drawing/2014/main" id="{AB11AF1E-394E-E57E-93C9-9F9660AC7980}"/>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7" name="Rounded Rectangle 126">
              <a:extLst>
                <a:ext uri="{FF2B5EF4-FFF2-40B4-BE49-F238E27FC236}">
                  <a16:creationId xmlns:a16="http://schemas.microsoft.com/office/drawing/2014/main" id="{6AC6D419-E22F-BF79-E59A-1D1592CF7AB0}"/>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9" name="Rectangle 128">
              <a:extLst>
                <a:ext uri="{FF2B5EF4-FFF2-40B4-BE49-F238E27FC236}">
                  <a16:creationId xmlns:a16="http://schemas.microsoft.com/office/drawing/2014/main" id="{29733AA4-C18D-CA67-FA76-CD8513647005}"/>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0" name="Graphic 129">
              <a:extLst>
                <a:ext uri="{FF2B5EF4-FFF2-40B4-BE49-F238E27FC236}">
                  <a16:creationId xmlns:a16="http://schemas.microsoft.com/office/drawing/2014/main" id="{A6FBC55A-32B3-71DB-C4B5-F218573C86B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8" name="Group 107">
            <a:extLst>
              <a:ext uri="{FF2B5EF4-FFF2-40B4-BE49-F238E27FC236}">
                <a16:creationId xmlns:a16="http://schemas.microsoft.com/office/drawing/2014/main" id="{634439F2-F6C0-E0B5-1BF8-A469805A1E89}"/>
              </a:ext>
            </a:extLst>
          </p:cNvPr>
          <p:cNvGrpSpPr/>
          <p:nvPr/>
        </p:nvGrpSpPr>
        <p:grpSpPr>
          <a:xfrm>
            <a:off x="7371549" y="3500323"/>
            <a:ext cx="2372242" cy="3306429"/>
            <a:chOff x="144558" y="127451"/>
            <a:chExt cx="2372242" cy="3306429"/>
          </a:xfrm>
        </p:grpSpPr>
        <p:pic>
          <p:nvPicPr>
            <p:cNvPr id="117" name="Picture 116">
              <a:extLst>
                <a:ext uri="{FF2B5EF4-FFF2-40B4-BE49-F238E27FC236}">
                  <a16:creationId xmlns:a16="http://schemas.microsoft.com/office/drawing/2014/main" id="{92B507EE-884D-2145-CE78-92354C89F65D}"/>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8" name="Rectangle 117">
              <a:extLst>
                <a:ext uri="{FF2B5EF4-FFF2-40B4-BE49-F238E27FC236}">
                  <a16:creationId xmlns:a16="http://schemas.microsoft.com/office/drawing/2014/main" id="{387AE45D-9D2D-C395-2919-77506119FEED}"/>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0" name="Rounded Rectangle 119">
              <a:extLst>
                <a:ext uri="{FF2B5EF4-FFF2-40B4-BE49-F238E27FC236}">
                  <a16:creationId xmlns:a16="http://schemas.microsoft.com/office/drawing/2014/main" id="{4F374407-2281-0D0B-43A4-9B62E91E0A89}"/>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2" name="Rectangle 121">
              <a:extLst>
                <a:ext uri="{FF2B5EF4-FFF2-40B4-BE49-F238E27FC236}">
                  <a16:creationId xmlns:a16="http://schemas.microsoft.com/office/drawing/2014/main" id="{A0D77048-7C11-AEBD-EE40-57E52EA836E3}"/>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23" name="Graphic 122">
              <a:extLst>
                <a:ext uri="{FF2B5EF4-FFF2-40B4-BE49-F238E27FC236}">
                  <a16:creationId xmlns:a16="http://schemas.microsoft.com/office/drawing/2014/main" id="{D7E0D031-656F-3469-F834-370AEADDE9E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9" name="Group 108">
            <a:extLst>
              <a:ext uri="{FF2B5EF4-FFF2-40B4-BE49-F238E27FC236}">
                <a16:creationId xmlns:a16="http://schemas.microsoft.com/office/drawing/2014/main" id="{545F2788-0714-FCD4-A59D-0D49E32282F8}"/>
              </a:ext>
            </a:extLst>
          </p:cNvPr>
          <p:cNvGrpSpPr/>
          <p:nvPr/>
        </p:nvGrpSpPr>
        <p:grpSpPr>
          <a:xfrm>
            <a:off x="4961989" y="3500323"/>
            <a:ext cx="2372242" cy="3306429"/>
            <a:chOff x="144558" y="127451"/>
            <a:chExt cx="2372242" cy="3306429"/>
          </a:xfrm>
        </p:grpSpPr>
        <p:pic>
          <p:nvPicPr>
            <p:cNvPr id="110" name="Picture 109">
              <a:extLst>
                <a:ext uri="{FF2B5EF4-FFF2-40B4-BE49-F238E27FC236}">
                  <a16:creationId xmlns:a16="http://schemas.microsoft.com/office/drawing/2014/main" id="{839695A7-23B2-F732-BFA9-BDBB50741B98}"/>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1" name="Rectangle 110">
              <a:extLst>
                <a:ext uri="{FF2B5EF4-FFF2-40B4-BE49-F238E27FC236}">
                  <a16:creationId xmlns:a16="http://schemas.microsoft.com/office/drawing/2014/main" id="{93E2B8CF-4EDA-AE1A-47F6-5A6167FDB067}"/>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13" name="Rounded Rectangle 112">
              <a:extLst>
                <a:ext uri="{FF2B5EF4-FFF2-40B4-BE49-F238E27FC236}">
                  <a16:creationId xmlns:a16="http://schemas.microsoft.com/office/drawing/2014/main" id="{F90BF913-AD07-6C35-BB4A-7D8D7243FD04}"/>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5" name="Rectangle 114">
              <a:extLst>
                <a:ext uri="{FF2B5EF4-FFF2-40B4-BE49-F238E27FC236}">
                  <a16:creationId xmlns:a16="http://schemas.microsoft.com/office/drawing/2014/main" id="{A74371D5-4059-709C-C6F2-8A04870E326C}"/>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16" name="Graphic 115">
              <a:extLst>
                <a:ext uri="{FF2B5EF4-FFF2-40B4-BE49-F238E27FC236}">
                  <a16:creationId xmlns:a16="http://schemas.microsoft.com/office/drawing/2014/main" id="{8D388B0D-7AFD-E980-6BDB-058EDCFCCD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sp>
        <p:nvSpPr>
          <p:cNvPr id="2" name="TextBox 21">
            <a:extLst>
              <a:ext uri="{FF2B5EF4-FFF2-40B4-BE49-F238E27FC236}">
                <a16:creationId xmlns:a16="http://schemas.microsoft.com/office/drawing/2014/main" id="{CE41516B-DF6F-B6AA-E9B8-8EB4E7505D8F}"/>
              </a:ext>
            </a:extLst>
          </p:cNvPr>
          <p:cNvSpPr txBox="1"/>
          <p:nvPr/>
        </p:nvSpPr>
        <p:spPr>
          <a:xfrm>
            <a:off x="3181184"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3" name="TextBox 21">
            <a:extLst>
              <a:ext uri="{FF2B5EF4-FFF2-40B4-BE49-F238E27FC236}">
                <a16:creationId xmlns:a16="http://schemas.microsoft.com/office/drawing/2014/main" id="{0652E0F8-C27B-2208-2AB0-A5B9882BA881}"/>
              </a:ext>
            </a:extLst>
          </p:cNvPr>
          <p:cNvSpPr txBox="1"/>
          <p:nvPr/>
        </p:nvSpPr>
        <p:spPr>
          <a:xfrm>
            <a:off x="5593403"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4" name="TextBox 21">
            <a:extLst>
              <a:ext uri="{FF2B5EF4-FFF2-40B4-BE49-F238E27FC236}">
                <a16:creationId xmlns:a16="http://schemas.microsoft.com/office/drawing/2014/main" id="{C448DA7F-9291-F390-25A4-37DF0C4D3596}"/>
              </a:ext>
            </a:extLst>
          </p:cNvPr>
          <p:cNvSpPr txBox="1"/>
          <p:nvPr/>
        </p:nvSpPr>
        <p:spPr>
          <a:xfrm>
            <a:off x="8002963" y="231120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7" name="TextBox 21">
            <a:extLst>
              <a:ext uri="{FF2B5EF4-FFF2-40B4-BE49-F238E27FC236}">
                <a16:creationId xmlns:a16="http://schemas.microsoft.com/office/drawing/2014/main" id="{3838F48F-0D6F-0A15-659E-DF89DA9C22FE}"/>
              </a:ext>
            </a:extLst>
          </p:cNvPr>
          <p:cNvSpPr txBox="1"/>
          <p:nvPr/>
        </p:nvSpPr>
        <p:spPr>
          <a:xfrm>
            <a:off x="78743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9" name="TextBox 21">
            <a:extLst>
              <a:ext uri="{FF2B5EF4-FFF2-40B4-BE49-F238E27FC236}">
                <a16:creationId xmlns:a16="http://schemas.microsoft.com/office/drawing/2014/main" id="{BD029E9C-3274-22AE-0B32-A165BD7D5799}"/>
              </a:ext>
            </a:extLst>
          </p:cNvPr>
          <p:cNvSpPr txBox="1"/>
          <p:nvPr/>
        </p:nvSpPr>
        <p:spPr>
          <a:xfrm>
            <a:off x="3201209"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1" name="TextBox 21">
            <a:extLst>
              <a:ext uri="{FF2B5EF4-FFF2-40B4-BE49-F238E27FC236}">
                <a16:creationId xmlns:a16="http://schemas.microsoft.com/office/drawing/2014/main" id="{F427A22D-6889-F0FF-8BBD-09A9FD5EA9CC}"/>
              </a:ext>
            </a:extLst>
          </p:cNvPr>
          <p:cNvSpPr txBox="1"/>
          <p:nvPr/>
        </p:nvSpPr>
        <p:spPr>
          <a:xfrm>
            <a:off x="559982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3" name="TextBox 21">
            <a:extLst>
              <a:ext uri="{FF2B5EF4-FFF2-40B4-BE49-F238E27FC236}">
                <a16:creationId xmlns:a16="http://schemas.microsoft.com/office/drawing/2014/main" id="{9AAF9468-D8A2-9516-3983-A50686021BFA}"/>
              </a:ext>
            </a:extLst>
          </p:cNvPr>
          <p:cNvSpPr txBox="1"/>
          <p:nvPr/>
        </p:nvSpPr>
        <p:spPr>
          <a:xfrm>
            <a:off x="8023392"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Tree>
    <p:extLst>
      <p:ext uri="{BB962C8B-B14F-4D97-AF65-F5344CB8AC3E}">
        <p14:creationId xmlns:p14="http://schemas.microsoft.com/office/powerpoint/2010/main" val="3073477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C67E0-1570-D432-832B-F2CC691B9576}"/>
            </a:ext>
          </a:extLst>
        </p:cNvPr>
        <p:cNvGrpSpPr/>
        <p:nvPr/>
      </p:nvGrpSpPr>
      <p:grpSpPr>
        <a:xfrm>
          <a:off x="0" y="0"/>
          <a:ext cx="0" cy="0"/>
          <a:chOff x="0" y="0"/>
          <a:chExt cx="0" cy="0"/>
        </a:xfrm>
      </p:grpSpPr>
      <p:grpSp>
        <p:nvGrpSpPr>
          <p:cNvPr id="26" name="Group 25">
            <a:extLst>
              <a:ext uri="{FF2B5EF4-FFF2-40B4-BE49-F238E27FC236}">
                <a16:creationId xmlns:a16="http://schemas.microsoft.com/office/drawing/2014/main" id="{4EF1E232-6CF5-D254-05B5-F0C9F5A32064}"/>
              </a:ext>
            </a:extLst>
          </p:cNvPr>
          <p:cNvGrpSpPr/>
          <p:nvPr/>
        </p:nvGrpSpPr>
        <p:grpSpPr>
          <a:xfrm>
            <a:off x="193713" y="168007"/>
            <a:ext cx="2343451" cy="3200400"/>
            <a:chOff x="193713" y="168007"/>
            <a:chExt cx="2343451" cy="3200400"/>
          </a:xfrm>
        </p:grpSpPr>
        <p:sp>
          <p:nvSpPr>
            <p:cNvPr id="5" name="Rectangle 4">
              <a:extLst>
                <a:ext uri="{FF2B5EF4-FFF2-40B4-BE49-F238E27FC236}">
                  <a16:creationId xmlns:a16="http://schemas.microsoft.com/office/drawing/2014/main" id="{5C937CA5-D72E-A1B3-B96B-FF62BDA5B6C4}"/>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4F5BFAAD-54CD-7790-8746-E58DCAC376E2}"/>
                </a:ext>
              </a:extLst>
            </p:cNvPr>
            <p:cNvSpPr txBox="1"/>
            <p:nvPr/>
          </p:nvSpPr>
          <p:spPr>
            <a:xfrm>
              <a:off x="1929241" y="179024"/>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18" name="TextBox 17">
              <a:extLst>
                <a:ext uri="{FF2B5EF4-FFF2-40B4-BE49-F238E27FC236}">
                  <a16:creationId xmlns:a16="http://schemas.microsoft.com/office/drawing/2014/main" id="{F3936FE2-6BDE-FC23-A793-A2E0AA0E9869}"/>
                </a:ext>
              </a:extLst>
            </p:cNvPr>
            <p:cNvSpPr txBox="1"/>
            <p:nvPr/>
          </p:nvSpPr>
          <p:spPr>
            <a:xfrm>
              <a:off x="493923" y="1291153"/>
              <a:ext cx="1685580" cy="1877437"/>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Supernova</a:t>
              </a:r>
            </a:p>
            <a:p>
              <a:pPr algn="ctr"/>
              <a:r>
                <a:rPr lang="de-DE" sz="1000" dirty="0">
                  <a:latin typeface="Arial" panose="020B0604020202020204" pitchFamily="34" charset="0"/>
                  <a:cs typeface="Arial" panose="020B0604020202020204" pitchFamily="34" charset="0"/>
                </a:rPr>
                <a:t>1 Stunde Bright oder Dark Time aufwenden</a:t>
              </a:r>
              <a:br>
                <a:rPr lang="de-DE" sz="1000" dirty="0">
                  <a:latin typeface="Arial" panose="020B0604020202020204" pitchFamily="34" charset="0"/>
                  <a:cs typeface="Arial" panose="020B0604020202020204" pitchFamily="34" charset="0"/>
                </a:rPr>
              </a:br>
              <a:r>
                <a:rPr lang="de-DE" sz="1000" noProof="0" dirty="0">
                  <a:latin typeface="Arial" panose="020B0604020202020204" pitchFamily="34" charset="0"/>
                  <a:cs typeface="Arial" panose="020B0604020202020204" pitchFamily="34" charset="0"/>
                </a:rPr>
                <a:t> </a:t>
              </a:r>
            </a:p>
            <a:p>
              <a:pPr algn="ctr"/>
              <a:r>
                <a:rPr lang="de-DE" noProof="0" dirty="0">
                  <a:latin typeface="Arial" panose="020B0604020202020204" pitchFamily="34" charset="0"/>
                  <a:cs typeface="Arial" panose="020B0604020202020204" pitchFamily="34" charset="0"/>
                </a:rPr>
                <a:t>2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27" name="Group 26">
            <a:extLst>
              <a:ext uri="{FF2B5EF4-FFF2-40B4-BE49-F238E27FC236}">
                <a16:creationId xmlns:a16="http://schemas.microsoft.com/office/drawing/2014/main" id="{29E736C6-652E-E9B7-3DC6-E920FC1DC355}"/>
              </a:ext>
            </a:extLst>
          </p:cNvPr>
          <p:cNvGrpSpPr/>
          <p:nvPr/>
        </p:nvGrpSpPr>
        <p:grpSpPr>
          <a:xfrm>
            <a:off x="2593554" y="168007"/>
            <a:ext cx="2343451" cy="3200400"/>
            <a:chOff x="2615588" y="168007"/>
            <a:chExt cx="2343451" cy="3200400"/>
          </a:xfrm>
        </p:grpSpPr>
        <p:sp>
          <p:nvSpPr>
            <p:cNvPr id="7" name="Rectangle 6">
              <a:extLst>
                <a:ext uri="{FF2B5EF4-FFF2-40B4-BE49-F238E27FC236}">
                  <a16:creationId xmlns:a16="http://schemas.microsoft.com/office/drawing/2014/main" id="{32C0FBD3-3800-87BD-3C34-CBB4BEE50A17}"/>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857AD06D-0FC4-7907-5A3B-2975871CA86B}"/>
                </a:ext>
              </a:extLst>
            </p:cNvPr>
            <p:cNvSpPr txBox="1"/>
            <p:nvPr/>
          </p:nvSpPr>
          <p:spPr>
            <a:xfrm>
              <a:off x="4351116" y="179024"/>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19" name="TextBox 18">
              <a:extLst>
                <a:ext uri="{FF2B5EF4-FFF2-40B4-BE49-F238E27FC236}">
                  <a16:creationId xmlns:a16="http://schemas.microsoft.com/office/drawing/2014/main" id="{684C69FE-A5EC-6BF6-B722-9FA5596A8BF3}"/>
                </a:ext>
              </a:extLst>
            </p:cNvPr>
            <p:cNvSpPr txBox="1"/>
            <p:nvPr/>
          </p:nvSpPr>
          <p:spPr>
            <a:xfrm>
              <a:off x="2915798" y="1291152"/>
              <a:ext cx="1685580" cy="1877437"/>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Supernova</a:t>
              </a:r>
            </a:p>
            <a:p>
              <a:pPr algn="ctr"/>
              <a:r>
                <a:rPr lang="de-DE" sz="1000" dirty="0">
                  <a:latin typeface="Arial" panose="020B0604020202020204" pitchFamily="34" charset="0"/>
                  <a:cs typeface="Arial" panose="020B0604020202020204" pitchFamily="34" charset="0"/>
                </a:rPr>
                <a:t>1 Stunde Bright oder Dark Time aufwenden</a:t>
              </a:r>
              <a:br>
                <a:rPr lang="de-DE" sz="1000" dirty="0">
                  <a:latin typeface="Arial" panose="020B0604020202020204" pitchFamily="34" charset="0"/>
                  <a:cs typeface="Arial" panose="020B0604020202020204" pitchFamily="34" charset="0"/>
                </a:rPr>
              </a:br>
              <a:endParaRPr lang="de-DE" sz="100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2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F2CEBE2B-3B45-7090-BFFC-92A81876E30B}"/>
              </a:ext>
            </a:extLst>
          </p:cNvPr>
          <p:cNvGrpSpPr/>
          <p:nvPr/>
        </p:nvGrpSpPr>
        <p:grpSpPr>
          <a:xfrm>
            <a:off x="4993395" y="168007"/>
            <a:ext cx="2346522" cy="3200400"/>
            <a:chOff x="5004412" y="168007"/>
            <a:chExt cx="2346522" cy="3200400"/>
          </a:xfrm>
        </p:grpSpPr>
        <p:sp>
          <p:nvSpPr>
            <p:cNvPr id="9" name="Rectangle 8">
              <a:extLst>
                <a:ext uri="{FF2B5EF4-FFF2-40B4-BE49-F238E27FC236}">
                  <a16:creationId xmlns:a16="http://schemas.microsoft.com/office/drawing/2014/main" id="{E6270E42-25BA-AE6E-A67F-3DBAD8A38D9E}"/>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9114CACD-6A85-599C-12E1-15372149D035}"/>
                </a:ext>
              </a:extLst>
            </p:cNvPr>
            <p:cNvSpPr txBox="1"/>
            <p:nvPr/>
          </p:nvSpPr>
          <p:spPr>
            <a:xfrm>
              <a:off x="6743011" y="179024"/>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0" name="TextBox 19">
              <a:extLst>
                <a:ext uri="{FF2B5EF4-FFF2-40B4-BE49-F238E27FC236}">
                  <a16:creationId xmlns:a16="http://schemas.microsoft.com/office/drawing/2014/main" id="{0089417E-8469-928A-BE8D-847DC928CD2D}"/>
                </a:ext>
              </a:extLst>
            </p:cNvPr>
            <p:cNvSpPr txBox="1"/>
            <p:nvPr/>
          </p:nvSpPr>
          <p:spPr>
            <a:xfrm>
              <a:off x="5337673" y="1291151"/>
              <a:ext cx="1685580" cy="1877437"/>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Supernova</a:t>
              </a:r>
            </a:p>
            <a:p>
              <a:pPr algn="ctr"/>
              <a:r>
                <a:rPr lang="de-DE" sz="1000" dirty="0">
                  <a:latin typeface="Arial" panose="020B0604020202020204" pitchFamily="34" charset="0"/>
                  <a:cs typeface="Arial" panose="020B0604020202020204" pitchFamily="34" charset="0"/>
                </a:rPr>
                <a:t>1 Stunde Bright oder Dark Time aufwenden</a:t>
              </a:r>
              <a:br>
                <a:rPr lang="de-DE" sz="1000" dirty="0">
                  <a:latin typeface="Arial" panose="020B0604020202020204" pitchFamily="34" charset="0"/>
                  <a:cs typeface="Arial" panose="020B0604020202020204" pitchFamily="34" charset="0"/>
                </a:rPr>
              </a:br>
              <a:endParaRPr lang="de-DE" sz="100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2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29" name="Group 28">
            <a:extLst>
              <a:ext uri="{FF2B5EF4-FFF2-40B4-BE49-F238E27FC236}">
                <a16:creationId xmlns:a16="http://schemas.microsoft.com/office/drawing/2014/main" id="{B5BC38DC-A16D-130B-B788-7D9E41463127}"/>
              </a:ext>
            </a:extLst>
          </p:cNvPr>
          <p:cNvGrpSpPr/>
          <p:nvPr/>
        </p:nvGrpSpPr>
        <p:grpSpPr>
          <a:xfrm>
            <a:off x="7426287" y="168007"/>
            <a:ext cx="2346522" cy="3200400"/>
            <a:chOff x="7426287" y="168007"/>
            <a:chExt cx="2346522" cy="3200400"/>
          </a:xfrm>
        </p:grpSpPr>
        <p:sp>
          <p:nvSpPr>
            <p:cNvPr id="11" name="Rectangle 10">
              <a:extLst>
                <a:ext uri="{FF2B5EF4-FFF2-40B4-BE49-F238E27FC236}">
                  <a16:creationId xmlns:a16="http://schemas.microsoft.com/office/drawing/2014/main" id="{EA7F3991-7AC0-7E24-D23D-B84B860ED689}"/>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FA77940E-2A91-277E-9415-6AC5CF09ED28}"/>
                </a:ext>
              </a:extLst>
            </p:cNvPr>
            <p:cNvSpPr txBox="1"/>
            <p:nvPr/>
          </p:nvSpPr>
          <p:spPr>
            <a:xfrm>
              <a:off x="9164886" y="179024"/>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1" name="TextBox 20">
              <a:extLst>
                <a:ext uri="{FF2B5EF4-FFF2-40B4-BE49-F238E27FC236}">
                  <a16:creationId xmlns:a16="http://schemas.microsoft.com/office/drawing/2014/main" id="{0643EAE4-9B42-650F-55AC-B637FC8FB223}"/>
                </a:ext>
              </a:extLst>
            </p:cNvPr>
            <p:cNvSpPr txBox="1"/>
            <p:nvPr/>
          </p:nvSpPr>
          <p:spPr>
            <a:xfrm>
              <a:off x="7759548" y="1291150"/>
              <a:ext cx="1685580" cy="1877437"/>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Supernova</a:t>
              </a:r>
            </a:p>
            <a:p>
              <a:pPr algn="ctr"/>
              <a:r>
                <a:rPr lang="de-DE" sz="1000" dirty="0">
                  <a:latin typeface="Arial" panose="020B0604020202020204" pitchFamily="34" charset="0"/>
                  <a:cs typeface="Arial" panose="020B0604020202020204" pitchFamily="34" charset="0"/>
                </a:rPr>
                <a:t>1 Stunde Bright oder Dark Time aufwenden</a:t>
              </a:r>
              <a:br>
                <a:rPr lang="de-DE" sz="1000" dirty="0">
                  <a:latin typeface="Arial" panose="020B0604020202020204" pitchFamily="34" charset="0"/>
                  <a:cs typeface="Arial" panose="020B0604020202020204" pitchFamily="34" charset="0"/>
                </a:rPr>
              </a:br>
              <a:endParaRPr lang="de-DE" sz="100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2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30" name="Group 29">
            <a:extLst>
              <a:ext uri="{FF2B5EF4-FFF2-40B4-BE49-F238E27FC236}">
                <a16:creationId xmlns:a16="http://schemas.microsoft.com/office/drawing/2014/main" id="{46B8970C-A4EC-C34B-E89D-1456CF026AE3}"/>
              </a:ext>
            </a:extLst>
          </p:cNvPr>
          <p:cNvGrpSpPr/>
          <p:nvPr/>
        </p:nvGrpSpPr>
        <p:grpSpPr>
          <a:xfrm>
            <a:off x="193713" y="3489592"/>
            <a:ext cx="2343451" cy="3200400"/>
            <a:chOff x="193713" y="3489592"/>
            <a:chExt cx="2343451" cy="3200400"/>
          </a:xfrm>
        </p:grpSpPr>
        <p:sp>
          <p:nvSpPr>
            <p:cNvPr id="6" name="Rectangle 5">
              <a:extLst>
                <a:ext uri="{FF2B5EF4-FFF2-40B4-BE49-F238E27FC236}">
                  <a16:creationId xmlns:a16="http://schemas.microsoft.com/office/drawing/2014/main" id="{D533CEB3-698D-9EAC-C297-A41E70388B53}"/>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9686C7BC-FD1E-5945-C684-EAEFB4C54815}"/>
                </a:ext>
              </a:extLst>
            </p:cNvPr>
            <p:cNvSpPr txBox="1"/>
            <p:nvPr/>
          </p:nvSpPr>
          <p:spPr>
            <a:xfrm>
              <a:off x="1929241" y="3489592"/>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2" name="TextBox 21">
              <a:extLst>
                <a:ext uri="{FF2B5EF4-FFF2-40B4-BE49-F238E27FC236}">
                  <a16:creationId xmlns:a16="http://schemas.microsoft.com/office/drawing/2014/main" id="{CA83C363-D098-285A-0AA5-90188FF30968}"/>
                </a:ext>
              </a:extLst>
            </p:cNvPr>
            <p:cNvSpPr txBox="1"/>
            <p:nvPr/>
          </p:nvSpPr>
          <p:spPr>
            <a:xfrm>
              <a:off x="493923" y="4599539"/>
              <a:ext cx="1685580" cy="1877437"/>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Supernova</a:t>
              </a:r>
            </a:p>
            <a:p>
              <a:pPr algn="ctr"/>
              <a:r>
                <a:rPr lang="de-DE" sz="1000" dirty="0">
                  <a:latin typeface="Arial" panose="020B0604020202020204" pitchFamily="34" charset="0"/>
                  <a:cs typeface="Arial" panose="020B0604020202020204" pitchFamily="34" charset="0"/>
                </a:rPr>
                <a:t>1 Stunde Bright oder Dark Time aufwenden</a:t>
              </a:r>
              <a:br>
                <a:rPr lang="de-DE" sz="1000" dirty="0">
                  <a:latin typeface="Arial" panose="020B0604020202020204" pitchFamily="34" charset="0"/>
                  <a:cs typeface="Arial" panose="020B0604020202020204" pitchFamily="34" charset="0"/>
                </a:rPr>
              </a:br>
              <a:endParaRPr lang="de-DE" sz="100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2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31" name="Group 30">
            <a:extLst>
              <a:ext uri="{FF2B5EF4-FFF2-40B4-BE49-F238E27FC236}">
                <a16:creationId xmlns:a16="http://schemas.microsoft.com/office/drawing/2014/main" id="{CFA79BB3-2205-F323-9C25-AEAB1C8F5ADA}"/>
              </a:ext>
            </a:extLst>
          </p:cNvPr>
          <p:cNvGrpSpPr/>
          <p:nvPr/>
        </p:nvGrpSpPr>
        <p:grpSpPr>
          <a:xfrm>
            <a:off x="2603547" y="3489592"/>
            <a:ext cx="2343451" cy="3200400"/>
            <a:chOff x="2615588" y="3489592"/>
            <a:chExt cx="2343451" cy="3200400"/>
          </a:xfrm>
        </p:grpSpPr>
        <p:sp>
          <p:nvSpPr>
            <p:cNvPr id="8" name="Rectangle 7">
              <a:extLst>
                <a:ext uri="{FF2B5EF4-FFF2-40B4-BE49-F238E27FC236}">
                  <a16:creationId xmlns:a16="http://schemas.microsoft.com/office/drawing/2014/main" id="{1CF3A46D-0948-49F5-429D-0EDD5C703424}"/>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37DC950C-4D6A-C985-0DE9-C6B9ECBDDA4A}"/>
                </a:ext>
              </a:extLst>
            </p:cNvPr>
            <p:cNvSpPr txBox="1"/>
            <p:nvPr/>
          </p:nvSpPr>
          <p:spPr>
            <a:xfrm>
              <a:off x="4351116" y="3489592"/>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3" name="TextBox 22">
              <a:extLst>
                <a:ext uri="{FF2B5EF4-FFF2-40B4-BE49-F238E27FC236}">
                  <a16:creationId xmlns:a16="http://schemas.microsoft.com/office/drawing/2014/main" id="{AEE910CA-8F2B-CC52-2022-FA1A06722A1A}"/>
                </a:ext>
              </a:extLst>
            </p:cNvPr>
            <p:cNvSpPr txBox="1"/>
            <p:nvPr/>
          </p:nvSpPr>
          <p:spPr>
            <a:xfrm>
              <a:off x="2915798" y="4599538"/>
              <a:ext cx="1685580" cy="1877437"/>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Supernova</a:t>
              </a:r>
            </a:p>
            <a:p>
              <a:pPr algn="ctr"/>
              <a:r>
                <a:rPr lang="de-DE" sz="1000" dirty="0">
                  <a:latin typeface="Arial" panose="020B0604020202020204" pitchFamily="34" charset="0"/>
                  <a:cs typeface="Arial" panose="020B0604020202020204" pitchFamily="34" charset="0"/>
                </a:rPr>
                <a:t>1 Stunde Bright oder Dark Time aufwenden</a:t>
              </a:r>
              <a:br>
                <a:rPr lang="de-DE" sz="1000" dirty="0">
                  <a:latin typeface="Arial" panose="020B0604020202020204" pitchFamily="34" charset="0"/>
                  <a:cs typeface="Arial" panose="020B0604020202020204" pitchFamily="34" charset="0"/>
                </a:rPr>
              </a:br>
              <a:endParaRPr lang="de-DE" sz="100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2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32" name="Group 31">
            <a:extLst>
              <a:ext uri="{FF2B5EF4-FFF2-40B4-BE49-F238E27FC236}">
                <a16:creationId xmlns:a16="http://schemas.microsoft.com/office/drawing/2014/main" id="{D6019E19-A66C-75C1-6C18-61CFD1135EDE}"/>
              </a:ext>
            </a:extLst>
          </p:cNvPr>
          <p:cNvGrpSpPr/>
          <p:nvPr/>
        </p:nvGrpSpPr>
        <p:grpSpPr>
          <a:xfrm>
            <a:off x="5013381" y="3489592"/>
            <a:ext cx="2346522" cy="3200400"/>
            <a:chOff x="5004412" y="3489592"/>
            <a:chExt cx="2346522" cy="3200400"/>
          </a:xfrm>
        </p:grpSpPr>
        <p:sp>
          <p:nvSpPr>
            <p:cNvPr id="10" name="Rectangle 9">
              <a:extLst>
                <a:ext uri="{FF2B5EF4-FFF2-40B4-BE49-F238E27FC236}">
                  <a16:creationId xmlns:a16="http://schemas.microsoft.com/office/drawing/2014/main" id="{245DE922-0FFC-B3C9-E156-9CABEFB0C106}"/>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3DC7A732-44EB-B8FF-3C01-2583F9AE3304}"/>
                </a:ext>
              </a:extLst>
            </p:cNvPr>
            <p:cNvSpPr txBox="1"/>
            <p:nvPr/>
          </p:nvSpPr>
          <p:spPr>
            <a:xfrm>
              <a:off x="6743011" y="3489592"/>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4" name="TextBox 23">
              <a:extLst>
                <a:ext uri="{FF2B5EF4-FFF2-40B4-BE49-F238E27FC236}">
                  <a16:creationId xmlns:a16="http://schemas.microsoft.com/office/drawing/2014/main" id="{D5561B8F-121E-5FAC-E23E-8671F802525B}"/>
                </a:ext>
              </a:extLst>
            </p:cNvPr>
            <p:cNvSpPr txBox="1"/>
            <p:nvPr/>
          </p:nvSpPr>
          <p:spPr>
            <a:xfrm>
              <a:off x="5337673" y="4599537"/>
              <a:ext cx="1685580" cy="1877437"/>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Supernova</a:t>
              </a:r>
            </a:p>
            <a:p>
              <a:pPr algn="ctr"/>
              <a:r>
                <a:rPr lang="de-DE" sz="1000" dirty="0">
                  <a:latin typeface="Arial" panose="020B0604020202020204" pitchFamily="34" charset="0"/>
                  <a:cs typeface="Arial" panose="020B0604020202020204" pitchFamily="34" charset="0"/>
                </a:rPr>
                <a:t>1 Stunde Bright oder Dark Time aufwenden</a:t>
              </a:r>
              <a:br>
                <a:rPr lang="de-DE" sz="1000" dirty="0">
                  <a:latin typeface="Arial" panose="020B0604020202020204" pitchFamily="34" charset="0"/>
                  <a:cs typeface="Arial" panose="020B0604020202020204" pitchFamily="34" charset="0"/>
                </a:rPr>
              </a:br>
              <a:endParaRPr lang="de-DE" sz="100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2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DE9CB71E-31FE-25FD-56A4-6807B050AB42}"/>
              </a:ext>
            </a:extLst>
          </p:cNvPr>
          <p:cNvGrpSpPr/>
          <p:nvPr/>
        </p:nvGrpSpPr>
        <p:grpSpPr>
          <a:xfrm>
            <a:off x="7426287" y="3489592"/>
            <a:ext cx="2346522" cy="3200400"/>
            <a:chOff x="7426287" y="3489592"/>
            <a:chExt cx="2346522" cy="3200400"/>
          </a:xfrm>
        </p:grpSpPr>
        <p:sp>
          <p:nvSpPr>
            <p:cNvPr id="12" name="Rectangle 11">
              <a:extLst>
                <a:ext uri="{FF2B5EF4-FFF2-40B4-BE49-F238E27FC236}">
                  <a16:creationId xmlns:a16="http://schemas.microsoft.com/office/drawing/2014/main" id="{2BC4222A-2240-E4AE-5D08-D1557EB3E9FA}"/>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4D1E36DE-5AE8-BFD6-7247-7C752BB551C7}"/>
                </a:ext>
              </a:extLst>
            </p:cNvPr>
            <p:cNvSpPr txBox="1"/>
            <p:nvPr/>
          </p:nvSpPr>
          <p:spPr>
            <a:xfrm>
              <a:off x="9164886" y="3489592"/>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5" name="TextBox 24">
              <a:extLst>
                <a:ext uri="{FF2B5EF4-FFF2-40B4-BE49-F238E27FC236}">
                  <a16:creationId xmlns:a16="http://schemas.microsoft.com/office/drawing/2014/main" id="{ECF5EC68-4ED7-0BC5-3471-54CCBDC6C270}"/>
                </a:ext>
              </a:extLst>
            </p:cNvPr>
            <p:cNvSpPr txBox="1"/>
            <p:nvPr/>
          </p:nvSpPr>
          <p:spPr>
            <a:xfrm>
              <a:off x="7759548" y="4599536"/>
              <a:ext cx="1685580" cy="1877437"/>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Supernova</a:t>
              </a:r>
            </a:p>
            <a:p>
              <a:pPr algn="ctr"/>
              <a:r>
                <a:rPr lang="de-DE" sz="1000" dirty="0">
                  <a:latin typeface="Arial" panose="020B0604020202020204" pitchFamily="34" charset="0"/>
                  <a:cs typeface="Arial" panose="020B0604020202020204" pitchFamily="34" charset="0"/>
                </a:rPr>
                <a:t>1 Stunde Bright oder Dark Time aufwenden</a:t>
              </a:r>
              <a:br>
                <a:rPr lang="de-DE" sz="1000" dirty="0">
                  <a:latin typeface="Arial" panose="020B0604020202020204" pitchFamily="34" charset="0"/>
                  <a:cs typeface="Arial" panose="020B0604020202020204" pitchFamily="34" charset="0"/>
                </a:rPr>
              </a:br>
              <a:endParaRPr lang="de-DE" sz="100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2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8277604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1D4D3-0AAD-CACB-FF60-56FA577B595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1F1D1A5A-272F-8C24-DB01-DCF8F9879113}"/>
              </a:ext>
            </a:extLst>
          </p:cNvPr>
          <p:cNvSpPr/>
          <p:nvPr/>
        </p:nvSpPr>
        <p:spPr>
          <a:xfrm rot="5400000">
            <a:off x="-2634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8" name="Rectangle 7">
            <a:extLst>
              <a:ext uri="{FF2B5EF4-FFF2-40B4-BE49-F238E27FC236}">
                <a16:creationId xmlns:a16="http://schemas.microsoft.com/office/drawing/2014/main" id="{74203985-6F53-4057-C0B0-DDD19FA85A95}"/>
              </a:ext>
            </a:extLst>
          </p:cNvPr>
          <p:cNvSpPr/>
          <p:nvPr/>
        </p:nvSpPr>
        <p:spPr>
          <a:xfrm rot="5400000">
            <a:off x="2158388"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0" name="Rectangle 9">
            <a:extLst>
              <a:ext uri="{FF2B5EF4-FFF2-40B4-BE49-F238E27FC236}">
                <a16:creationId xmlns:a16="http://schemas.microsoft.com/office/drawing/2014/main" id="{EF7FE13A-0BDC-CB1D-B84D-14A5421475BE}"/>
              </a:ext>
            </a:extLst>
          </p:cNvPr>
          <p:cNvSpPr/>
          <p:nvPr/>
        </p:nvSpPr>
        <p:spPr>
          <a:xfrm rot="5400000">
            <a:off x="4547212"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 name="Rectangle 11">
            <a:extLst>
              <a:ext uri="{FF2B5EF4-FFF2-40B4-BE49-F238E27FC236}">
                <a16:creationId xmlns:a16="http://schemas.microsoft.com/office/drawing/2014/main" id="{8610BB42-940B-8552-4DE9-B77776F87830}"/>
              </a:ext>
            </a:extLst>
          </p:cNvPr>
          <p:cNvSpPr/>
          <p:nvPr/>
        </p:nvSpPr>
        <p:spPr>
          <a:xfrm rot="5400000">
            <a:off x="69690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grpSp>
        <p:nvGrpSpPr>
          <p:cNvPr id="37" name="Group 36">
            <a:extLst>
              <a:ext uri="{FF2B5EF4-FFF2-40B4-BE49-F238E27FC236}">
                <a16:creationId xmlns:a16="http://schemas.microsoft.com/office/drawing/2014/main" id="{B0181674-C9F4-20D0-829D-D4B1FA907C42}"/>
              </a:ext>
            </a:extLst>
          </p:cNvPr>
          <p:cNvGrpSpPr/>
          <p:nvPr/>
        </p:nvGrpSpPr>
        <p:grpSpPr>
          <a:xfrm>
            <a:off x="144558" y="180930"/>
            <a:ext cx="2372242" cy="3306429"/>
            <a:chOff x="144558" y="127451"/>
            <a:chExt cx="2372242" cy="3306429"/>
          </a:xfrm>
        </p:grpSpPr>
        <p:pic>
          <p:nvPicPr>
            <p:cNvPr id="25" name="Picture 24">
              <a:extLst>
                <a:ext uri="{FF2B5EF4-FFF2-40B4-BE49-F238E27FC236}">
                  <a16:creationId xmlns:a16="http://schemas.microsoft.com/office/drawing/2014/main" id="{996EDB18-900E-77DC-9E82-0CA25C48995E}"/>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 name="Rectangle 4">
              <a:extLst>
                <a:ext uri="{FF2B5EF4-FFF2-40B4-BE49-F238E27FC236}">
                  <a16:creationId xmlns:a16="http://schemas.microsoft.com/office/drawing/2014/main" id="{1508EEE3-40F7-3F21-67DF-90A699954F5D}"/>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Rounded Rectangle 20">
              <a:extLst>
                <a:ext uri="{FF2B5EF4-FFF2-40B4-BE49-F238E27FC236}">
                  <a16:creationId xmlns:a16="http://schemas.microsoft.com/office/drawing/2014/main" id="{25090384-B04F-87BD-58A8-E66512311DD9}"/>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AC70A0F4-A077-CF5A-B92A-FBE8F08C9793}"/>
                </a:ext>
              </a:extLst>
            </p:cNvPr>
            <p:cNvSpPr txBox="1"/>
            <p:nvPr/>
          </p:nvSpPr>
          <p:spPr>
            <a:xfrm>
              <a:off x="771623" y="2258891"/>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23" name="Rectangle 22">
              <a:extLst>
                <a:ext uri="{FF2B5EF4-FFF2-40B4-BE49-F238E27FC236}">
                  <a16:creationId xmlns:a16="http://schemas.microsoft.com/office/drawing/2014/main" id="{917657DB-932E-99EB-3ECD-5A6A8DD8B05F}"/>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27" name="Graphic 26">
              <a:extLst>
                <a:ext uri="{FF2B5EF4-FFF2-40B4-BE49-F238E27FC236}">
                  <a16:creationId xmlns:a16="http://schemas.microsoft.com/office/drawing/2014/main" id="{7A50C605-FF59-07CB-AC73-29F10FD8596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38" name="Group 37">
            <a:extLst>
              <a:ext uri="{FF2B5EF4-FFF2-40B4-BE49-F238E27FC236}">
                <a16:creationId xmlns:a16="http://schemas.microsoft.com/office/drawing/2014/main" id="{BD6E9BA6-BA5F-A8F2-45CC-7B67A0F204FF}"/>
              </a:ext>
            </a:extLst>
          </p:cNvPr>
          <p:cNvGrpSpPr/>
          <p:nvPr/>
        </p:nvGrpSpPr>
        <p:grpSpPr>
          <a:xfrm>
            <a:off x="2554119" y="180930"/>
            <a:ext cx="2372242" cy="3306429"/>
            <a:chOff x="144558" y="127451"/>
            <a:chExt cx="2372242" cy="3306429"/>
          </a:xfrm>
        </p:grpSpPr>
        <p:pic>
          <p:nvPicPr>
            <p:cNvPr id="39" name="Picture 38">
              <a:extLst>
                <a:ext uri="{FF2B5EF4-FFF2-40B4-BE49-F238E27FC236}">
                  <a16:creationId xmlns:a16="http://schemas.microsoft.com/office/drawing/2014/main" id="{3B5F8D6B-59EB-961F-02C1-F5A043C2F31F}"/>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0" name="Rectangle 39">
              <a:extLst>
                <a:ext uri="{FF2B5EF4-FFF2-40B4-BE49-F238E27FC236}">
                  <a16:creationId xmlns:a16="http://schemas.microsoft.com/office/drawing/2014/main" id="{9ECC4A78-893F-DA6A-4295-CA51F6D09A45}"/>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2" name="Rounded Rectangle 41">
              <a:extLst>
                <a:ext uri="{FF2B5EF4-FFF2-40B4-BE49-F238E27FC236}">
                  <a16:creationId xmlns:a16="http://schemas.microsoft.com/office/drawing/2014/main" id="{59156D7E-925B-EA33-E4DA-D46A9112BCCE}"/>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4" name="Rectangle 43">
              <a:extLst>
                <a:ext uri="{FF2B5EF4-FFF2-40B4-BE49-F238E27FC236}">
                  <a16:creationId xmlns:a16="http://schemas.microsoft.com/office/drawing/2014/main" id="{7CC5DFB5-F16A-DA3B-CF4D-2EBD67319E22}"/>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45" name="Graphic 44">
              <a:extLst>
                <a:ext uri="{FF2B5EF4-FFF2-40B4-BE49-F238E27FC236}">
                  <a16:creationId xmlns:a16="http://schemas.microsoft.com/office/drawing/2014/main" id="{0A91090D-874B-AA89-EE8A-A7AA2E7AF7C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46" name="Group 45">
            <a:extLst>
              <a:ext uri="{FF2B5EF4-FFF2-40B4-BE49-F238E27FC236}">
                <a16:creationId xmlns:a16="http://schemas.microsoft.com/office/drawing/2014/main" id="{C224A185-4011-664C-C737-1371CFEE6445}"/>
              </a:ext>
            </a:extLst>
          </p:cNvPr>
          <p:cNvGrpSpPr/>
          <p:nvPr/>
        </p:nvGrpSpPr>
        <p:grpSpPr>
          <a:xfrm>
            <a:off x="7373240" y="180930"/>
            <a:ext cx="2372242" cy="3306429"/>
            <a:chOff x="144558" y="127451"/>
            <a:chExt cx="2372242" cy="3306429"/>
          </a:xfrm>
        </p:grpSpPr>
        <p:pic>
          <p:nvPicPr>
            <p:cNvPr id="47" name="Picture 46">
              <a:extLst>
                <a:ext uri="{FF2B5EF4-FFF2-40B4-BE49-F238E27FC236}">
                  <a16:creationId xmlns:a16="http://schemas.microsoft.com/office/drawing/2014/main" id="{CB1AA654-EF20-36CF-E4EB-0B291B42183C}"/>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8" name="Rectangle 47">
              <a:extLst>
                <a:ext uri="{FF2B5EF4-FFF2-40B4-BE49-F238E27FC236}">
                  <a16:creationId xmlns:a16="http://schemas.microsoft.com/office/drawing/2014/main" id="{C165BF5C-52BC-5F79-461C-A3CA35C2F4B7}"/>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0" name="Rounded Rectangle 49">
              <a:extLst>
                <a:ext uri="{FF2B5EF4-FFF2-40B4-BE49-F238E27FC236}">
                  <a16:creationId xmlns:a16="http://schemas.microsoft.com/office/drawing/2014/main" id="{8E42B787-ECF7-ED9A-DF7B-D1330C9DAAB5}"/>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52" name="Rectangle 51">
              <a:extLst>
                <a:ext uri="{FF2B5EF4-FFF2-40B4-BE49-F238E27FC236}">
                  <a16:creationId xmlns:a16="http://schemas.microsoft.com/office/drawing/2014/main" id="{D92676FD-F8AB-3C2B-1542-56AB253CEEC9}"/>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53" name="Graphic 52">
              <a:extLst>
                <a:ext uri="{FF2B5EF4-FFF2-40B4-BE49-F238E27FC236}">
                  <a16:creationId xmlns:a16="http://schemas.microsoft.com/office/drawing/2014/main" id="{2728FFE0-A8EB-0287-66F7-3F683C1A8AF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54" name="Group 53">
            <a:extLst>
              <a:ext uri="{FF2B5EF4-FFF2-40B4-BE49-F238E27FC236}">
                <a16:creationId xmlns:a16="http://schemas.microsoft.com/office/drawing/2014/main" id="{14CC3A72-0688-946D-6D8D-3746CE57F454}"/>
              </a:ext>
            </a:extLst>
          </p:cNvPr>
          <p:cNvGrpSpPr/>
          <p:nvPr/>
        </p:nvGrpSpPr>
        <p:grpSpPr>
          <a:xfrm>
            <a:off x="4963680" y="180930"/>
            <a:ext cx="2372242" cy="3306429"/>
            <a:chOff x="144558" y="127451"/>
            <a:chExt cx="2372242" cy="3306429"/>
          </a:xfrm>
        </p:grpSpPr>
        <p:pic>
          <p:nvPicPr>
            <p:cNvPr id="55" name="Picture 54">
              <a:extLst>
                <a:ext uri="{FF2B5EF4-FFF2-40B4-BE49-F238E27FC236}">
                  <a16:creationId xmlns:a16="http://schemas.microsoft.com/office/drawing/2014/main" id="{4167404B-CD2D-5C79-B17B-95702F9E39F6}"/>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6" name="Rectangle 55">
              <a:extLst>
                <a:ext uri="{FF2B5EF4-FFF2-40B4-BE49-F238E27FC236}">
                  <a16:creationId xmlns:a16="http://schemas.microsoft.com/office/drawing/2014/main" id="{66C90504-72C9-40C6-007E-F78DE4C066C7}"/>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8" name="Rounded Rectangle 57">
              <a:extLst>
                <a:ext uri="{FF2B5EF4-FFF2-40B4-BE49-F238E27FC236}">
                  <a16:creationId xmlns:a16="http://schemas.microsoft.com/office/drawing/2014/main" id="{078F33E1-A79D-C745-A8BE-FE7CBC08CFC5}"/>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60" name="Rectangle 59">
              <a:extLst>
                <a:ext uri="{FF2B5EF4-FFF2-40B4-BE49-F238E27FC236}">
                  <a16:creationId xmlns:a16="http://schemas.microsoft.com/office/drawing/2014/main" id="{0A239302-F64F-B1B1-1ACE-ED53E31FDE35}"/>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61" name="Graphic 60">
              <a:extLst>
                <a:ext uri="{FF2B5EF4-FFF2-40B4-BE49-F238E27FC236}">
                  <a16:creationId xmlns:a16="http://schemas.microsoft.com/office/drawing/2014/main" id="{9FD4FEA5-83AC-76E5-ECED-ECD33423502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6" name="Group 105">
            <a:extLst>
              <a:ext uri="{FF2B5EF4-FFF2-40B4-BE49-F238E27FC236}">
                <a16:creationId xmlns:a16="http://schemas.microsoft.com/office/drawing/2014/main" id="{E26DC4E0-5E01-6A06-5935-44BB08303DDE}"/>
              </a:ext>
            </a:extLst>
          </p:cNvPr>
          <p:cNvGrpSpPr/>
          <p:nvPr/>
        </p:nvGrpSpPr>
        <p:grpSpPr>
          <a:xfrm>
            <a:off x="142867" y="3500323"/>
            <a:ext cx="2372242" cy="3306429"/>
            <a:chOff x="144558" y="127451"/>
            <a:chExt cx="2372242" cy="3306429"/>
          </a:xfrm>
        </p:grpSpPr>
        <p:pic>
          <p:nvPicPr>
            <p:cNvPr id="131" name="Picture 130">
              <a:extLst>
                <a:ext uri="{FF2B5EF4-FFF2-40B4-BE49-F238E27FC236}">
                  <a16:creationId xmlns:a16="http://schemas.microsoft.com/office/drawing/2014/main" id="{3F618540-49EC-4619-4248-63BB749EF70F}"/>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32" name="Rectangle 131">
              <a:extLst>
                <a:ext uri="{FF2B5EF4-FFF2-40B4-BE49-F238E27FC236}">
                  <a16:creationId xmlns:a16="http://schemas.microsoft.com/office/drawing/2014/main" id="{EFE2E412-C940-CE1D-D16D-BFD254BAB7D2}"/>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4" name="Rounded Rectangle 133">
              <a:extLst>
                <a:ext uri="{FF2B5EF4-FFF2-40B4-BE49-F238E27FC236}">
                  <a16:creationId xmlns:a16="http://schemas.microsoft.com/office/drawing/2014/main" id="{527507D2-E471-F369-746B-8CB1EAAD8929}"/>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6" name="Rectangle 135">
              <a:extLst>
                <a:ext uri="{FF2B5EF4-FFF2-40B4-BE49-F238E27FC236}">
                  <a16:creationId xmlns:a16="http://schemas.microsoft.com/office/drawing/2014/main" id="{F7A55D85-669A-364A-6805-C61FA157CAD5}"/>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7" name="Graphic 136">
              <a:extLst>
                <a:ext uri="{FF2B5EF4-FFF2-40B4-BE49-F238E27FC236}">
                  <a16:creationId xmlns:a16="http://schemas.microsoft.com/office/drawing/2014/main" id="{7A8116CC-F39F-E852-0B5F-D8F55162482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7" name="Group 106">
            <a:extLst>
              <a:ext uri="{FF2B5EF4-FFF2-40B4-BE49-F238E27FC236}">
                <a16:creationId xmlns:a16="http://schemas.microsoft.com/office/drawing/2014/main" id="{A0BB9492-253D-4F00-9A67-20D0DBE72C82}"/>
              </a:ext>
            </a:extLst>
          </p:cNvPr>
          <p:cNvGrpSpPr/>
          <p:nvPr/>
        </p:nvGrpSpPr>
        <p:grpSpPr>
          <a:xfrm>
            <a:off x="2552428" y="3500323"/>
            <a:ext cx="2372242" cy="3306429"/>
            <a:chOff x="144558" y="127451"/>
            <a:chExt cx="2372242" cy="3306429"/>
          </a:xfrm>
        </p:grpSpPr>
        <p:pic>
          <p:nvPicPr>
            <p:cNvPr id="124" name="Picture 123">
              <a:extLst>
                <a:ext uri="{FF2B5EF4-FFF2-40B4-BE49-F238E27FC236}">
                  <a16:creationId xmlns:a16="http://schemas.microsoft.com/office/drawing/2014/main" id="{AAB48189-FDBE-962D-CF07-D72F4F07A90F}"/>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25" name="Rectangle 124">
              <a:extLst>
                <a:ext uri="{FF2B5EF4-FFF2-40B4-BE49-F238E27FC236}">
                  <a16:creationId xmlns:a16="http://schemas.microsoft.com/office/drawing/2014/main" id="{DF79E2A0-069C-2B4B-DE42-0E0D97C733D1}"/>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7" name="Rounded Rectangle 126">
              <a:extLst>
                <a:ext uri="{FF2B5EF4-FFF2-40B4-BE49-F238E27FC236}">
                  <a16:creationId xmlns:a16="http://schemas.microsoft.com/office/drawing/2014/main" id="{DF6A12DA-FF2A-2DA6-B984-28F0BD553DA7}"/>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9" name="Rectangle 128">
              <a:extLst>
                <a:ext uri="{FF2B5EF4-FFF2-40B4-BE49-F238E27FC236}">
                  <a16:creationId xmlns:a16="http://schemas.microsoft.com/office/drawing/2014/main" id="{715999D3-5B9B-2257-5996-781D36005B28}"/>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0" name="Graphic 129">
              <a:extLst>
                <a:ext uri="{FF2B5EF4-FFF2-40B4-BE49-F238E27FC236}">
                  <a16:creationId xmlns:a16="http://schemas.microsoft.com/office/drawing/2014/main" id="{DC2DC7C0-C7C8-31C4-681D-E62BDF32E58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8" name="Group 107">
            <a:extLst>
              <a:ext uri="{FF2B5EF4-FFF2-40B4-BE49-F238E27FC236}">
                <a16:creationId xmlns:a16="http://schemas.microsoft.com/office/drawing/2014/main" id="{958EA6E0-C8FE-64E3-7F3C-ED1F2D455987}"/>
              </a:ext>
            </a:extLst>
          </p:cNvPr>
          <p:cNvGrpSpPr/>
          <p:nvPr/>
        </p:nvGrpSpPr>
        <p:grpSpPr>
          <a:xfrm>
            <a:off x="7371549" y="3500323"/>
            <a:ext cx="2372242" cy="3306429"/>
            <a:chOff x="144558" y="127451"/>
            <a:chExt cx="2372242" cy="3306429"/>
          </a:xfrm>
        </p:grpSpPr>
        <p:pic>
          <p:nvPicPr>
            <p:cNvPr id="117" name="Picture 116">
              <a:extLst>
                <a:ext uri="{FF2B5EF4-FFF2-40B4-BE49-F238E27FC236}">
                  <a16:creationId xmlns:a16="http://schemas.microsoft.com/office/drawing/2014/main" id="{5C6636CF-B5CF-3B35-4D25-1E2BEF9AD231}"/>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8" name="Rectangle 117">
              <a:extLst>
                <a:ext uri="{FF2B5EF4-FFF2-40B4-BE49-F238E27FC236}">
                  <a16:creationId xmlns:a16="http://schemas.microsoft.com/office/drawing/2014/main" id="{CE49B50D-7568-A1D6-4D7F-064939885239}"/>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0" name="Rounded Rectangle 119">
              <a:extLst>
                <a:ext uri="{FF2B5EF4-FFF2-40B4-BE49-F238E27FC236}">
                  <a16:creationId xmlns:a16="http://schemas.microsoft.com/office/drawing/2014/main" id="{F327A420-C098-550B-D7B1-CFFAEEAC8CBA}"/>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2" name="Rectangle 121">
              <a:extLst>
                <a:ext uri="{FF2B5EF4-FFF2-40B4-BE49-F238E27FC236}">
                  <a16:creationId xmlns:a16="http://schemas.microsoft.com/office/drawing/2014/main" id="{D786D212-DA80-B725-90C7-918FB8DABC11}"/>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23" name="Graphic 122">
              <a:extLst>
                <a:ext uri="{FF2B5EF4-FFF2-40B4-BE49-F238E27FC236}">
                  <a16:creationId xmlns:a16="http://schemas.microsoft.com/office/drawing/2014/main" id="{F65D8535-9F62-358C-6436-48212617A5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9" name="Group 108">
            <a:extLst>
              <a:ext uri="{FF2B5EF4-FFF2-40B4-BE49-F238E27FC236}">
                <a16:creationId xmlns:a16="http://schemas.microsoft.com/office/drawing/2014/main" id="{661BE617-C23C-559E-C725-E100C0B67063}"/>
              </a:ext>
            </a:extLst>
          </p:cNvPr>
          <p:cNvGrpSpPr/>
          <p:nvPr/>
        </p:nvGrpSpPr>
        <p:grpSpPr>
          <a:xfrm>
            <a:off x="4961989" y="3500323"/>
            <a:ext cx="2372242" cy="3306429"/>
            <a:chOff x="144558" y="127451"/>
            <a:chExt cx="2372242" cy="3306429"/>
          </a:xfrm>
        </p:grpSpPr>
        <p:pic>
          <p:nvPicPr>
            <p:cNvPr id="110" name="Picture 109">
              <a:extLst>
                <a:ext uri="{FF2B5EF4-FFF2-40B4-BE49-F238E27FC236}">
                  <a16:creationId xmlns:a16="http://schemas.microsoft.com/office/drawing/2014/main" id="{8B924852-EE5E-2BF8-C2BC-5A8D0549887E}"/>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1" name="Rectangle 110">
              <a:extLst>
                <a:ext uri="{FF2B5EF4-FFF2-40B4-BE49-F238E27FC236}">
                  <a16:creationId xmlns:a16="http://schemas.microsoft.com/office/drawing/2014/main" id="{C5B44E24-F587-19C1-9789-F510A49A80DD}"/>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13" name="Rounded Rectangle 112">
              <a:extLst>
                <a:ext uri="{FF2B5EF4-FFF2-40B4-BE49-F238E27FC236}">
                  <a16:creationId xmlns:a16="http://schemas.microsoft.com/office/drawing/2014/main" id="{366F607E-E8DD-2C29-2C31-F9912C4743EE}"/>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5" name="Rectangle 114">
              <a:extLst>
                <a:ext uri="{FF2B5EF4-FFF2-40B4-BE49-F238E27FC236}">
                  <a16:creationId xmlns:a16="http://schemas.microsoft.com/office/drawing/2014/main" id="{66498E0A-62C3-7486-A0D2-5943E65BFB14}"/>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16" name="Graphic 115">
              <a:extLst>
                <a:ext uri="{FF2B5EF4-FFF2-40B4-BE49-F238E27FC236}">
                  <a16:creationId xmlns:a16="http://schemas.microsoft.com/office/drawing/2014/main" id="{F92DECC0-C398-1AFD-4C88-A284B16F948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sp>
        <p:nvSpPr>
          <p:cNvPr id="2" name="TextBox 21">
            <a:extLst>
              <a:ext uri="{FF2B5EF4-FFF2-40B4-BE49-F238E27FC236}">
                <a16:creationId xmlns:a16="http://schemas.microsoft.com/office/drawing/2014/main" id="{D8C6927E-80AD-19FC-13A6-6790322AC5FD}"/>
              </a:ext>
            </a:extLst>
          </p:cNvPr>
          <p:cNvSpPr txBox="1"/>
          <p:nvPr/>
        </p:nvSpPr>
        <p:spPr>
          <a:xfrm>
            <a:off x="3181184"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3" name="TextBox 21">
            <a:extLst>
              <a:ext uri="{FF2B5EF4-FFF2-40B4-BE49-F238E27FC236}">
                <a16:creationId xmlns:a16="http://schemas.microsoft.com/office/drawing/2014/main" id="{56758242-717D-6929-EC24-CB90365FE664}"/>
              </a:ext>
            </a:extLst>
          </p:cNvPr>
          <p:cNvSpPr txBox="1"/>
          <p:nvPr/>
        </p:nvSpPr>
        <p:spPr>
          <a:xfrm>
            <a:off x="5593403"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4" name="TextBox 21">
            <a:extLst>
              <a:ext uri="{FF2B5EF4-FFF2-40B4-BE49-F238E27FC236}">
                <a16:creationId xmlns:a16="http://schemas.microsoft.com/office/drawing/2014/main" id="{3FA824F8-72A9-7480-DC17-7B41A0585D5A}"/>
              </a:ext>
            </a:extLst>
          </p:cNvPr>
          <p:cNvSpPr txBox="1"/>
          <p:nvPr/>
        </p:nvSpPr>
        <p:spPr>
          <a:xfrm>
            <a:off x="8002963" y="231120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7" name="TextBox 21">
            <a:extLst>
              <a:ext uri="{FF2B5EF4-FFF2-40B4-BE49-F238E27FC236}">
                <a16:creationId xmlns:a16="http://schemas.microsoft.com/office/drawing/2014/main" id="{FD88458B-484D-81D2-958F-C31EE21E4A5F}"/>
              </a:ext>
            </a:extLst>
          </p:cNvPr>
          <p:cNvSpPr txBox="1"/>
          <p:nvPr/>
        </p:nvSpPr>
        <p:spPr>
          <a:xfrm>
            <a:off x="78743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9" name="TextBox 21">
            <a:extLst>
              <a:ext uri="{FF2B5EF4-FFF2-40B4-BE49-F238E27FC236}">
                <a16:creationId xmlns:a16="http://schemas.microsoft.com/office/drawing/2014/main" id="{F695422B-4BDE-B5B5-35A7-2E90ACA6875F}"/>
              </a:ext>
            </a:extLst>
          </p:cNvPr>
          <p:cNvSpPr txBox="1"/>
          <p:nvPr/>
        </p:nvSpPr>
        <p:spPr>
          <a:xfrm>
            <a:off x="3201209"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1" name="TextBox 21">
            <a:extLst>
              <a:ext uri="{FF2B5EF4-FFF2-40B4-BE49-F238E27FC236}">
                <a16:creationId xmlns:a16="http://schemas.microsoft.com/office/drawing/2014/main" id="{4523F382-064B-C9BE-905D-B81C0D692AAF}"/>
              </a:ext>
            </a:extLst>
          </p:cNvPr>
          <p:cNvSpPr txBox="1"/>
          <p:nvPr/>
        </p:nvSpPr>
        <p:spPr>
          <a:xfrm>
            <a:off x="559982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3" name="TextBox 21">
            <a:extLst>
              <a:ext uri="{FF2B5EF4-FFF2-40B4-BE49-F238E27FC236}">
                <a16:creationId xmlns:a16="http://schemas.microsoft.com/office/drawing/2014/main" id="{8E18ED8E-FB13-78AB-80A9-2E5B0FD29306}"/>
              </a:ext>
            </a:extLst>
          </p:cNvPr>
          <p:cNvSpPr txBox="1"/>
          <p:nvPr/>
        </p:nvSpPr>
        <p:spPr>
          <a:xfrm>
            <a:off x="8023392"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Tree>
    <p:extLst>
      <p:ext uri="{BB962C8B-B14F-4D97-AF65-F5344CB8AC3E}">
        <p14:creationId xmlns:p14="http://schemas.microsoft.com/office/powerpoint/2010/main" val="1376219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40B49-0035-AED4-4DAC-802D47CC89A2}"/>
            </a:ext>
          </a:extLst>
        </p:cNvPr>
        <p:cNvGrpSpPr/>
        <p:nvPr/>
      </p:nvGrpSpPr>
      <p:grpSpPr>
        <a:xfrm>
          <a:off x="0" y="0"/>
          <a:ext cx="0" cy="0"/>
          <a:chOff x="0" y="0"/>
          <a:chExt cx="0" cy="0"/>
        </a:xfrm>
      </p:grpSpPr>
      <p:grpSp>
        <p:nvGrpSpPr>
          <p:cNvPr id="27" name="Group 26">
            <a:extLst>
              <a:ext uri="{FF2B5EF4-FFF2-40B4-BE49-F238E27FC236}">
                <a16:creationId xmlns:a16="http://schemas.microsoft.com/office/drawing/2014/main" id="{F6BB0CFD-7AF1-1458-E1C4-2192D41FE06A}"/>
              </a:ext>
            </a:extLst>
          </p:cNvPr>
          <p:cNvGrpSpPr/>
          <p:nvPr/>
        </p:nvGrpSpPr>
        <p:grpSpPr>
          <a:xfrm>
            <a:off x="193713" y="168007"/>
            <a:ext cx="2343451" cy="3255707"/>
            <a:chOff x="193713" y="168007"/>
            <a:chExt cx="2343451" cy="3255707"/>
          </a:xfrm>
        </p:grpSpPr>
        <p:sp>
          <p:nvSpPr>
            <p:cNvPr id="5" name="Rectangle 4">
              <a:extLst>
                <a:ext uri="{FF2B5EF4-FFF2-40B4-BE49-F238E27FC236}">
                  <a16:creationId xmlns:a16="http://schemas.microsoft.com/office/drawing/2014/main" id="{4B02C5B8-88F3-0C88-EAC6-488D4A33E0A5}"/>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3B0A567B-E71F-F3BF-502B-DA7A786EC5DA}"/>
                </a:ext>
              </a:extLst>
            </p:cNvPr>
            <p:cNvSpPr txBox="1"/>
            <p:nvPr/>
          </p:nvSpPr>
          <p:spPr>
            <a:xfrm>
              <a:off x="1929241" y="179024"/>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18" name="TextBox 17">
              <a:extLst>
                <a:ext uri="{FF2B5EF4-FFF2-40B4-BE49-F238E27FC236}">
                  <a16:creationId xmlns:a16="http://schemas.microsoft.com/office/drawing/2014/main" id="{D25B3F1A-AA1A-F535-8AF6-ADBF46828C90}"/>
                </a:ext>
              </a:extLst>
            </p:cNvPr>
            <p:cNvSpPr txBox="1"/>
            <p:nvPr/>
          </p:nvSpPr>
          <p:spPr>
            <a:xfrm>
              <a:off x="493923" y="1115390"/>
              <a:ext cx="1685580" cy="2308324"/>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Besondere Supernova</a:t>
              </a:r>
            </a:p>
            <a:p>
              <a:pPr algn="ctr"/>
              <a:r>
                <a:rPr lang="de-DE" sz="1000" dirty="0">
                  <a:latin typeface="Arial" panose="020B0604020202020204" pitchFamily="34" charset="0"/>
                  <a:cs typeface="Arial" panose="020B0604020202020204" pitchFamily="34" charset="0"/>
                </a:rPr>
                <a:t>Wende 2 Stunden Bright- oder Dark Time auf, um diese Karte zu erhalten.</a:t>
              </a:r>
            </a:p>
            <a:p>
              <a:pPr algn="ctr"/>
              <a:endParaRPr lang="de-DE" sz="1000" noProof="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4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DB07784F-3FD8-AEBF-71AA-28CB6B5EEDB2}"/>
              </a:ext>
            </a:extLst>
          </p:cNvPr>
          <p:cNvGrpSpPr/>
          <p:nvPr/>
        </p:nvGrpSpPr>
        <p:grpSpPr>
          <a:xfrm>
            <a:off x="2593554" y="168007"/>
            <a:ext cx="2343451" cy="3200400"/>
            <a:chOff x="2615588" y="168007"/>
            <a:chExt cx="2343451" cy="3200400"/>
          </a:xfrm>
        </p:grpSpPr>
        <p:sp>
          <p:nvSpPr>
            <p:cNvPr id="7" name="Rectangle 6">
              <a:extLst>
                <a:ext uri="{FF2B5EF4-FFF2-40B4-BE49-F238E27FC236}">
                  <a16:creationId xmlns:a16="http://schemas.microsoft.com/office/drawing/2014/main" id="{2DA6C5FF-B676-06A8-DE05-6D5DF61C518F}"/>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B4756A68-48B0-927E-20CC-2CC55C36E910}"/>
                </a:ext>
              </a:extLst>
            </p:cNvPr>
            <p:cNvSpPr txBox="1"/>
            <p:nvPr/>
          </p:nvSpPr>
          <p:spPr>
            <a:xfrm>
              <a:off x="4351116" y="179024"/>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grpSp>
      <p:grpSp>
        <p:nvGrpSpPr>
          <p:cNvPr id="29" name="Group 28">
            <a:extLst>
              <a:ext uri="{FF2B5EF4-FFF2-40B4-BE49-F238E27FC236}">
                <a16:creationId xmlns:a16="http://schemas.microsoft.com/office/drawing/2014/main" id="{91C40217-D2A3-982D-DD2A-EDFCB7D5A14F}"/>
              </a:ext>
            </a:extLst>
          </p:cNvPr>
          <p:cNvGrpSpPr/>
          <p:nvPr/>
        </p:nvGrpSpPr>
        <p:grpSpPr>
          <a:xfrm>
            <a:off x="4993395" y="168007"/>
            <a:ext cx="2346522" cy="3200400"/>
            <a:chOff x="5004412" y="168007"/>
            <a:chExt cx="2346522" cy="3200400"/>
          </a:xfrm>
        </p:grpSpPr>
        <p:sp>
          <p:nvSpPr>
            <p:cNvPr id="9" name="Rectangle 8">
              <a:extLst>
                <a:ext uri="{FF2B5EF4-FFF2-40B4-BE49-F238E27FC236}">
                  <a16:creationId xmlns:a16="http://schemas.microsoft.com/office/drawing/2014/main" id="{4238D42E-00F2-ABF1-7EA1-6D4579894579}"/>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55941E02-3332-15D1-3833-10FE1E9D3FBF}"/>
                </a:ext>
              </a:extLst>
            </p:cNvPr>
            <p:cNvSpPr txBox="1"/>
            <p:nvPr/>
          </p:nvSpPr>
          <p:spPr>
            <a:xfrm>
              <a:off x="6743011" y="179024"/>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grpSp>
      <p:grpSp>
        <p:nvGrpSpPr>
          <p:cNvPr id="30" name="Group 29">
            <a:extLst>
              <a:ext uri="{FF2B5EF4-FFF2-40B4-BE49-F238E27FC236}">
                <a16:creationId xmlns:a16="http://schemas.microsoft.com/office/drawing/2014/main" id="{0038359B-D8AC-D23D-40AF-D8D3DE48290B}"/>
              </a:ext>
            </a:extLst>
          </p:cNvPr>
          <p:cNvGrpSpPr/>
          <p:nvPr/>
        </p:nvGrpSpPr>
        <p:grpSpPr>
          <a:xfrm>
            <a:off x="7426287" y="168007"/>
            <a:ext cx="2346522" cy="3200400"/>
            <a:chOff x="7426287" y="168007"/>
            <a:chExt cx="2346522" cy="3200400"/>
          </a:xfrm>
        </p:grpSpPr>
        <p:sp>
          <p:nvSpPr>
            <p:cNvPr id="11" name="Rectangle 10">
              <a:extLst>
                <a:ext uri="{FF2B5EF4-FFF2-40B4-BE49-F238E27FC236}">
                  <a16:creationId xmlns:a16="http://schemas.microsoft.com/office/drawing/2014/main" id="{4AD25832-EA0C-84CC-CCDB-5690CF454795}"/>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DAE4D0E8-ED35-218E-D485-AF90CC11FA53}"/>
                </a:ext>
              </a:extLst>
            </p:cNvPr>
            <p:cNvSpPr txBox="1"/>
            <p:nvPr/>
          </p:nvSpPr>
          <p:spPr>
            <a:xfrm>
              <a:off x="9164886" y="179024"/>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grpSp>
      <p:grpSp>
        <p:nvGrpSpPr>
          <p:cNvPr id="31" name="Group 30">
            <a:extLst>
              <a:ext uri="{FF2B5EF4-FFF2-40B4-BE49-F238E27FC236}">
                <a16:creationId xmlns:a16="http://schemas.microsoft.com/office/drawing/2014/main" id="{FFB951C5-580B-13C6-981A-433AC1FE1498}"/>
              </a:ext>
            </a:extLst>
          </p:cNvPr>
          <p:cNvGrpSpPr/>
          <p:nvPr/>
        </p:nvGrpSpPr>
        <p:grpSpPr>
          <a:xfrm>
            <a:off x="193713" y="3489592"/>
            <a:ext cx="2343451" cy="3200400"/>
            <a:chOff x="193713" y="3489592"/>
            <a:chExt cx="2343451" cy="3200400"/>
          </a:xfrm>
        </p:grpSpPr>
        <p:sp>
          <p:nvSpPr>
            <p:cNvPr id="6" name="Rectangle 5">
              <a:extLst>
                <a:ext uri="{FF2B5EF4-FFF2-40B4-BE49-F238E27FC236}">
                  <a16:creationId xmlns:a16="http://schemas.microsoft.com/office/drawing/2014/main" id="{0871B7F7-F60A-9CF4-6BF5-6F19CAE7C220}"/>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60A30E6B-8F63-57F0-60E2-EDFF6DD23007}"/>
                </a:ext>
              </a:extLst>
            </p:cNvPr>
            <p:cNvSpPr txBox="1"/>
            <p:nvPr/>
          </p:nvSpPr>
          <p:spPr>
            <a:xfrm>
              <a:off x="1929241" y="3489592"/>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2" name="TextBox 21">
              <a:extLst>
                <a:ext uri="{FF2B5EF4-FFF2-40B4-BE49-F238E27FC236}">
                  <a16:creationId xmlns:a16="http://schemas.microsoft.com/office/drawing/2014/main" id="{2C2AABCA-C2C9-B1BA-A50E-000FEE1050D3}"/>
                </a:ext>
              </a:extLst>
            </p:cNvPr>
            <p:cNvSpPr txBox="1"/>
            <p:nvPr/>
          </p:nvSpPr>
          <p:spPr>
            <a:xfrm>
              <a:off x="493923" y="4298454"/>
              <a:ext cx="1685580" cy="2308324"/>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Galaktische Nova</a:t>
              </a:r>
            </a:p>
            <a:p>
              <a:pPr algn="ctr"/>
              <a:r>
                <a:rPr lang="de-DE" sz="1000" dirty="0">
                  <a:latin typeface="Arial" panose="020B0604020202020204" pitchFamily="34" charset="0"/>
                  <a:cs typeface="Arial" panose="020B0604020202020204" pitchFamily="34" charset="0"/>
                </a:rPr>
                <a:t>Wende 2 Stunden Bright- oder Dark Time auf, um diese Karte zu erhalten.</a:t>
              </a:r>
            </a:p>
            <a:p>
              <a:pPr algn="ctr"/>
              <a:endParaRPr lang="de-DE" sz="1000" noProof="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5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32" name="Group 31">
            <a:extLst>
              <a:ext uri="{FF2B5EF4-FFF2-40B4-BE49-F238E27FC236}">
                <a16:creationId xmlns:a16="http://schemas.microsoft.com/office/drawing/2014/main" id="{5AD104ED-9BD3-F8EE-0AF9-12986C37F32F}"/>
              </a:ext>
            </a:extLst>
          </p:cNvPr>
          <p:cNvGrpSpPr/>
          <p:nvPr/>
        </p:nvGrpSpPr>
        <p:grpSpPr>
          <a:xfrm>
            <a:off x="2615588" y="3489592"/>
            <a:ext cx="2343451" cy="3200400"/>
            <a:chOff x="2615588" y="3489592"/>
            <a:chExt cx="2343451" cy="3200400"/>
          </a:xfrm>
        </p:grpSpPr>
        <p:sp>
          <p:nvSpPr>
            <p:cNvPr id="8" name="Rectangle 7">
              <a:extLst>
                <a:ext uri="{FF2B5EF4-FFF2-40B4-BE49-F238E27FC236}">
                  <a16:creationId xmlns:a16="http://schemas.microsoft.com/office/drawing/2014/main" id="{1D9C670A-59B7-9B57-7175-BE11E1F706B8}"/>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60E14383-9724-82DD-B59D-733634CA645A}"/>
                </a:ext>
              </a:extLst>
            </p:cNvPr>
            <p:cNvSpPr txBox="1"/>
            <p:nvPr/>
          </p:nvSpPr>
          <p:spPr>
            <a:xfrm>
              <a:off x="4351116" y="3489592"/>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3" name="TextBox 22">
              <a:extLst>
                <a:ext uri="{FF2B5EF4-FFF2-40B4-BE49-F238E27FC236}">
                  <a16:creationId xmlns:a16="http://schemas.microsoft.com/office/drawing/2014/main" id="{52D7B12D-FF34-4D9B-EA7F-7B0CA63CEA43}"/>
                </a:ext>
              </a:extLst>
            </p:cNvPr>
            <p:cNvSpPr txBox="1"/>
            <p:nvPr/>
          </p:nvSpPr>
          <p:spPr>
            <a:xfrm>
              <a:off x="2915798" y="4298456"/>
              <a:ext cx="1685580" cy="2308324"/>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Galaktische Nova</a:t>
              </a:r>
            </a:p>
            <a:p>
              <a:pPr algn="ctr"/>
              <a:r>
                <a:rPr lang="de-DE" sz="1000" dirty="0">
                  <a:latin typeface="Arial" panose="020B0604020202020204" pitchFamily="34" charset="0"/>
                  <a:cs typeface="Arial" panose="020B0604020202020204" pitchFamily="34" charset="0"/>
                </a:rPr>
                <a:t>Wende 2 Stunden Bright- oder Dark Time auf, um diese Karte zu erhalten.</a:t>
              </a:r>
            </a:p>
            <a:p>
              <a:pPr algn="ctr"/>
              <a:endParaRPr lang="de-DE" sz="1000" noProof="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5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4C2DA0D1-16CE-122D-632C-F9C8C997B81D}"/>
              </a:ext>
            </a:extLst>
          </p:cNvPr>
          <p:cNvGrpSpPr/>
          <p:nvPr/>
        </p:nvGrpSpPr>
        <p:grpSpPr>
          <a:xfrm>
            <a:off x="5004412" y="3489592"/>
            <a:ext cx="2346522" cy="3200400"/>
            <a:chOff x="5004412" y="3489592"/>
            <a:chExt cx="2346522" cy="3200400"/>
          </a:xfrm>
        </p:grpSpPr>
        <p:sp>
          <p:nvSpPr>
            <p:cNvPr id="10" name="Rectangle 9">
              <a:extLst>
                <a:ext uri="{FF2B5EF4-FFF2-40B4-BE49-F238E27FC236}">
                  <a16:creationId xmlns:a16="http://schemas.microsoft.com/office/drawing/2014/main" id="{3D736024-39F7-83E6-A808-EB0871773FD9}"/>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32B3080C-AB07-C93C-C408-5892316526B4}"/>
                </a:ext>
              </a:extLst>
            </p:cNvPr>
            <p:cNvSpPr txBox="1"/>
            <p:nvPr/>
          </p:nvSpPr>
          <p:spPr>
            <a:xfrm>
              <a:off x="6743011" y="3489592"/>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4" name="TextBox 23">
              <a:extLst>
                <a:ext uri="{FF2B5EF4-FFF2-40B4-BE49-F238E27FC236}">
                  <a16:creationId xmlns:a16="http://schemas.microsoft.com/office/drawing/2014/main" id="{26FAD3F4-8679-DFFC-823E-3CF454FFA453}"/>
                </a:ext>
              </a:extLst>
            </p:cNvPr>
            <p:cNvSpPr txBox="1"/>
            <p:nvPr/>
          </p:nvSpPr>
          <p:spPr>
            <a:xfrm>
              <a:off x="5337673" y="4298455"/>
              <a:ext cx="1685580" cy="2308324"/>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Galaktische Nova</a:t>
              </a:r>
            </a:p>
            <a:p>
              <a:pPr algn="ctr"/>
              <a:r>
                <a:rPr lang="de-DE" sz="1000" dirty="0">
                  <a:latin typeface="Arial" panose="020B0604020202020204" pitchFamily="34" charset="0"/>
                  <a:cs typeface="Arial" panose="020B0604020202020204" pitchFamily="34" charset="0"/>
                </a:rPr>
                <a:t>Wende 2 Stunden Bright- oder Dark Time auf, um diese Karte zu erhalten.</a:t>
              </a:r>
            </a:p>
            <a:p>
              <a:pPr algn="ctr"/>
              <a:endParaRPr lang="de-DE" sz="1000" noProof="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5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grpSp>
        <p:nvGrpSpPr>
          <p:cNvPr id="34" name="Group 33">
            <a:extLst>
              <a:ext uri="{FF2B5EF4-FFF2-40B4-BE49-F238E27FC236}">
                <a16:creationId xmlns:a16="http://schemas.microsoft.com/office/drawing/2014/main" id="{6BC88C29-F9DD-1D5A-BB75-7EB9A98E448C}"/>
              </a:ext>
            </a:extLst>
          </p:cNvPr>
          <p:cNvGrpSpPr/>
          <p:nvPr/>
        </p:nvGrpSpPr>
        <p:grpSpPr>
          <a:xfrm>
            <a:off x="7426287" y="3489592"/>
            <a:ext cx="2346522" cy="3200400"/>
            <a:chOff x="7426287" y="3489592"/>
            <a:chExt cx="2346522" cy="3200400"/>
          </a:xfrm>
        </p:grpSpPr>
        <p:sp>
          <p:nvSpPr>
            <p:cNvPr id="12" name="Rectangle 11">
              <a:extLst>
                <a:ext uri="{FF2B5EF4-FFF2-40B4-BE49-F238E27FC236}">
                  <a16:creationId xmlns:a16="http://schemas.microsoft.com/office/drawing/2014/main" id="{03136CDA-4705-4807-1064-A32E16765C5A}"/>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B6EA5347-5063-67E9-C185-28606352105E}"/>
                </a:ext>
              </a:extLst>
            </p:cNvPr>
            <p:cNvSpPr txBox="1"/>
            <p:nvPr/>
          </p:nvSpPr>
          <p:spPr>
            <a:xfrm>
              <a:off x="9164886" y="3489592"/>
              <a:ext cx="607923" cy="369332"/>
            </a:xfrm>
            <a:prstGeom prst="rect">
              <a:avLst/>
            </a:prstGeom>
            <a:noFill/>
            <a:ln>
              <a:noFill/>
            </a:ln>
          </p:spPr>
          <p:txBody>
            <a:bodyPr wrap="none" rtlCol="0">
              <a:spAutoFit/>
            </a:bodyPr>
            <a:lstStyle/>
            <a:p>
              <a:r>
                <a:rPr lang="de-DE" noProof="0" dirty="0" err="1">
                  <a:latin typeface="Arial" panose="020B0604020202020204" pitchFamily="34" charset="0"/>
                </a:rPr>
                <a:t>ToO</a:t>
              </a:r>
              <a:endParaRPr lang="de-DE" noProof="0" dirty="0">
                <a:latin typeface="Arial" panose="020B0604020202020204" pitchFamily="34" charset="0"/>
              </a:endParaRPr>
            </a:p>
          </p:txBody>
        </p:sp>
        <p:sp>
          <p:nvSpPr>
            <p:cNvPr id="25" name="TextBox 24">
              <a:extLst>
                <a:ext uri="{FF2B5EF4-FFF2-40B4-BE49-F238E27FC236}">
                  <a16:creationId xmlns:a16="http://schemas.microsoft.com/office/drawing/2014/main" id="{B41B4703-3E32-EAA2-D4C3-11FE4AB4C998}"/>
                </a:ext>
              </a:extLst>
            </p:cNvPr>
            <p:cNvSpPr txBox="1"/>
            <p:nvPr/>
          </p:nvSpPr>
          <p:spPr>
            <a:xfrm>
              <a:off x="7759548" y="4298454"/>
              <a:ext cx="1685580" cy="2308324"/>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Gravitations-</a:t>
              </a:r>
              <a:r>
                <a:rPr lang="de-DE" noProof="0" dirty="0" err="1">
                  <a:latin typeface="Arial" panose="020B0604020202020204" pitchFamily="34" charset="0"/>
                  <a:cs typeface="Arial" panose="020B0604020202020204" pitchFamily="34" charset="0"/>
                </a:rPr>
                <a:t>wellenereignis</a:t>
              </a:r>
              <a:endParaRPr lang="de-DE" noProof="0" dirty="0">
                <a:latin typeface="Arial" panose="020B0604020202020204" pitchFamily="34" charset="0"/>
                <a:cs typeface="Arial" panose="020B0604020202020204" pitchFamily="34" charset="0"/>
              </a:endParaRPr>
            </a:p>
            <a:p>
              <a:pPr algn="ctr"/>
              <a:r>
                <a:rPr lang="de-DE" sz="1000" dirty="0">
                  <a:latin typeface="Arial" panose="020B0604020202020204" pitchFamily="34" charset="0"/>
                  <a:cs typeface="Arial" panose="020B0604020202020204" pitchFamily="34" charset="0"/>
                </a:rPr>
                <a:t>Wende 3 Stunden Dark Time auf, um diese Karte zu erhalten.</a:t>
              </a:r>
            </a:p>
            <a:p>
              <a:pPr algn="ctr"/>
              <a:endParaRPr lang="de-DE" sz="100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15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grpSp>
      <p:sp>
        <p:nvSpPr>
          <p:cNvPr id="35" name="TextBox 17">
            <a:extLst>
              <a:ext uri="{FF2B5EF4-FFF2-40B4-BE49-F238E27FC236}">
                <a16:creationId xmlns:a16="http://schemas.microsoft.com/office/drawing/2014/main" id="{FD744B8C-6134-0D6F-F53A-F6EBE87C60FD}"/>
              </a:ext>
            </a:extLst>
          </p:cNvPr>
          <p:cNvSpPr txBox="1"/>
          <p:nvPr/>
        </p:nvSpPr>
        <p:spPr>
          <a:xfrm>
            <a:off x="2894400" y="1121071"/>
            <a:ext cx="1685580" cy="2308324"/>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Besondere Supernova</a:t>
            </a:r>
          </a:p>
          <a:p>
            <a:pPr algn="ctr"/>
            <a:r>
              <a:rPr lang="de-DE" sz="1000" dirty="0">
                <a:latin typeface="Arial" panose="020B0604020202020204" pitchFamily="34" charset="0"/>
                <a:cs typeface="Arial" panose="020B0604020202020204" pitchFamily="34" charset="0"/>
              </a:rPr>
              <a:t>Wende 2 Stunden Bright- oder Dark Time auf, um diese Karte zu erhalten.</a:t>
            </a:r>
          </a:p>
          <a:p>
            <a:pPr algn="ctr"/>
            <a:endParaRPr lang="de-DE" sz="1000" noProof="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4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sp>
        <p:nvSpPr>
          <p:cNvPr id="37" name="TextBox 17">
            <a:extLst>
              <a:ext uri="{FF2B5EF4-FFF2-40B4-BE49-F238E27FC236}">
                <a16:creationId xmlns:a16="http://schemas.microsoft.com/office/drawing/2014/main" id="{A16C70E1-810F-EF6C-F1D7-2CDB9E5D33B3}"/>
              </a:ext>
            </a:extLst>
          </p:cNvPr>
          <p:cNvSpPr txBox="1"/>
          <p:nvPr/>
        </p:nvSpPr>
        <p:spPr>
          <a:xfrm>
            <a:off x="5328000" y="1112194"/>
            <a:ext cx="1685580" cy="2308324"/>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Besondere Supernova</a:t>
            </a:r>
          </a:p>
          <a:p>
            <a:pPr algn="ctr"/>
            <a:r>
              <a:rPr lang="de-DE" sz="1000" dirty="0">
                <a:latin typeface="Arial" panose="020B0604020202020204" pitchFamily="34" charset="0"/>
                <a:cs typeface="Arial" panose="020B0604020202020204" pitchFamily="34" charset="0"/>
              </a:rPr>
              <a:t>Wende 2 Stunden Bright- oder Dark Time auf, um diese Karte zu erhalten.</a:t>
            </a:r>
          </a:p>
          <a:p>
            <a:pPr algn="ctr"/>
            <a:endParaRPr lang="de-DE" sz="1000" noProof="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4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sp>
        <p:nvSpPr>
          <p:cNvPr id="38" name="TextBox 17">
            <a:extLst>
              <a:ext uri="{FF2B5EF4-FFF2-40B4-BE49-F238E27FC236}">
                <a16:creationId xmlns:a16="http://schemas.microsoft.com/office/drawing/2014/main" id="{BCACF7B7-4A66-57DC-7F94-2AEEAD75F6DD}"/>
              </a:ext>
            </a:extLst>
          </p:cNvPr>
          <p:cNvSpPr txBox="1"/>
          <p:nvPr/>
        </p:nvSpPr>
        <p:spPr>
          <a:xfrm>
            <a:off x="7758000" y="1123556"/>
            <a:ext cx="1685580" cy="2308324"/>
          </a:xfrm>
          <a:prstGeom prst="rect">
            <a:avLst/>
          </a:prstGeom>
          <a:noFill/>
          <a:ln>
            <a:noFill/>
          </a:ln>
        </p:spPr>
        <p:txBody>
          <a:bodyPr wrap="square" rtlCol="0">
            <a:spAutoFit/>
          </a:bodyPr>
          <a:lstStyle/>
          <a:p>
            <a:pPr algn="ctr"/>
            <a:r>
              <a:rPr lang="de-DE" noProof="0" dirty="0">
                <a:latin typeface="Arial" panose="020B0604020202020204" pitchFamily="34" charset="0"/>
                <a:cs typeface="Arial" panose="020B0604020202020204" pitchFamily="34" charset="0"/>
              </a:rPr>
              <a:t>Besondere Supernova</a:t>
            </a:r>
          </a:p>
          <a:p>
            <a:pPr algn="ctr"/>
            <a:r>
              <a:rPr lang="de-DE" sz="1000" dirty="0">
                <a:latin typeface="Arial" panose="020B0604020202020204" pitchFamily="34" charset="0"/>
                <a:cs typeface="Arial" panose="020B0604020202020204" pitchFamily="34" charset="0"/>
              </a:rPr>
              <a:t>Wende 2 Stunden Bright- oder Dark Time auf, um diese Karte zu erhalten.</a:t>
            </a:r>
          </a:p>
          <a:p>
            <a:pPr algn="ctr"/>
            <a:endParaRPr lang="de-DE" sz="1000" noProof="0" dirty="0">
              <a:latin typeface="Arial" panose="020B0604020202020204" pitchFamily="34" charset="0"/>
              <a:cs typeface="Arial" panose="020B0604020202020204" pitchFamily="34" charset="0"/>
            </a:endParaRPr>
          </a:p>
          <a:p>
            <a:pPr algn="ctr"/>
            <a:r>
              <a:rPr lang="de-DE" noProof="0" dirty="0">
                <a:latin typeface="Arial" panose="020B0604020202020204" pitchFamily="34" charset="0"/>
                <a:cs typeface="Arial" panose="020B0604020202020204" pitchFamily="34" charset="0"/>
              </a:rPr>
              <a:t>4 Punkte</a:t>
            </a:r>
          </a:p>
          <a:p>
            <a:pPr algn="ctr"/>
            <a:r>
              <a:rPr lang="de-DE" sz="1000" dirty="0">
                <a:latin typeface="Arial" panose="020B0604020202020204" pitchFamily="34" charset="0"/>
                <a:cs typeface="Arial" panose="020B0604020202020204" pitchFamily="34" charset="0"/>
              </a:rPr>
              <a:t>Wenn du diese Karte beobachtest, behältst du sie bis zum Ende des Spiels. Andernfalls legst du sie ab.</a:t>
            </a:r>
            <a:endParaRPr lang="de-DE" noProof="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83621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225D3-81A0-ACD8-C434-91CF9B1F97A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A88CBEC-D99B-542E-6757-D345A84F3FF5}"/>
              </a:ext>
            </a:extLst>
          </p:cNvPr>
          <p:cNvSpPr/>
          <p:nvPr/>
        </p:nvSpPr>
        <p:spPr>
          <a:xfrm rot="5400000">
            <a:off x="-2634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8" name="Rectangle 7">
            <a:extLst>
              <a:ext uri="{FF2B5EF4-FFF2-40B4-BE49-F238E27FC236}">
                <a16:creationId xmlns:a16="http://schemas.microsoft.com/office/drawing/2014/main" id="{974CF825-D7D2-0110-4C18-79C2BFB3217E}"/>
              </a:ext>
            </a:extLst>
          </p:cNvPr>
          <p:cNvSpPr/>
          <p:nvPr/>
        </p:nvSpPr>
        <p:spPr>
          <a:xfrm rot="5400000">
            <a:off x="2158388"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0" name="Rectangle 9">
            <a:extLst>
              <a:ext uri="{FF2B5EF4-FFF2-40B4-BE49-F238E27FC236}">
                <a16:creationId xmlns:a16="http://schemas.microsoft.com/office/drawing/2014/main" id="{67989FC8-F537-135C-2E0F-492D6C835505}"/>
              </a:ext>
            </a:extLst>
          </p:cNvPr>
          <p:cNvSpPr/>
          <p:nvPr/>
        </p:nvSpPr>
        <p:spPr>
          <a:xfrm rot="5400000">
            <a:off x="4547212"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 name="Rectangle 11">
            <a:extLst>
              <a:ext uri="{FF2B5EF4-FFF2-40B4-BE49-F238E27FC236}">
                <a16:creationId xmlns:a16="http://schemas.microsoft.com/office/drawing/2014/main" id="{6C27941F-96B8-68FB-997E-DC1A04DF2A3F}"/>
              </a:ext>
            </a:extLst>
          </p:cNvPr>
          <p:cNvSpPr/>
          <p:nvPr/>
        </p:nvSpPr>
        <p:spPr>
          <a:xfrm rot="5400000">
            <a:off x="69690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grpSp>
        <p:nvGrpSpPr>
          <p:cNvPr id="37" name="Group 36">
            <a:extLst>
              <a:ext uri="{FF2B5EF4-FFF2-40B4-BE49-F238E27FC236}">
                <a16:creationId xmlns:a16="http://schemas.microsoft.com/office/drawing/2014/main" id="{37892EE9-0865-9877-B199-FBE5BFFC69C3}"/>
              </a:ext>
            </a:extLst>
          </p:cNvPr>
          <p:cNvGrpSpPr/>
          <p:nvPr/>
        </p:nvGrpSpPr>
        <p:grpSpPr>
          <a:xfrm>
            <a:off x="144558" y="180930"/>
            <a:ext cx="2372242" cy="3306429"/>
            <a:chOff x="144558" y="127451"/>
            <a:chExt cx="2372242" cy="3306429"/>
          </a:xfrm>
        </p:grpSpPr>
        <p:pic>
          <p:nvPicPr>
            <p:cNvPr id="25" name="Picture 24">
              <a:extLst>
                <a:ext uri="{FF2B5EF4-FFF2-40B4-BE49-F238E27FC236}">
                  <a16:creationId xmlns:a16="http://schemas.microsoft.com/office/drawing/2014/main" id="{B39448CD-84A4-BF2E-05CD-13BA45242ECE}"/>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 name="Rectangle 4">
              <a:extLst>
                <a:ext uri="{FF2B5EF4-FFF2-40B4-BE49-F238E27FC236}">
                  <a16:creationId xmlns:a16="http://schemas.microsoft.com/office/drawing/2014/main" id="{7E3A5E08-8A38-2BA2-27BF-4F9ECE24791C}"/>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Rounded Rectangle 20">
              <a:extLst>
                <a:ext uri="{FF2B5EF4-FFF2-40B4-BE49-F238E27FC236}">
                  <a16:creationId xmlns:a16="http://schemas.microsoft.com/office/drawing/2014/main" id="{68137725-AC27-C6E8-27E7-2FBCE51D26CF}"/>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207B7E81-9538-B89B-AEB8-21FA0E755779}"/>
                </a:ext>
              </a:extLst>
            </p:cNvPr>
            <p:cNvSpPr txBox="1"/>
            <p:nvPr/>
          </p:nvSpPr>
          <p:spPr>
            <a:xfrm>
              <a:off x="771623" y="2258891"/>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23" name="Rectangle 22">
              <a:extLst>
                <a:ext uri="{FF2B5EF4-FFF2-40B4-BE49-F238E27FC236}">
                  <a16:creationId xmlns:a16="http://schemas.microsoft.com/office/drawing/2014/main" id="{1D0241EB-D3F8-B35D-BFAD-08D3835BD031}"/>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27" name="Graphic 26">
              <a:extLst>
                <a:ext uri="{FF2B5EF4-FFF2-40B4-BE49-F238E27FC236}">
                  <a16:creationId xmlns:a16="http://schemas.microsoft.com/office/drawing/2014/main" id="{10B2F5B8-281A-D7C9-970A-5A26D556C22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38" name="Group 37">
            <a:extLst>
              <a:ext uri="{FF2B5EF4-FFF2-40B4-BE49-F238E27FC236}">
                <a16:creationId xmlns:a16="http://schemas.microsoft.com/office/drawing/2014/main" id="{54FA5209-4DF6-0944-89DB-A6F675D97104}"/>
              </a:ext>
            </a:extLst>
          </p:cNvPr>
          <p:cNvGrpSpPr/>
          <p:nvPr/>
        </p:nvGrpSpPr>
        <p:grpSpPr>
          <a:xfrm>
            <a:off x="2554119" y="180930"/>
            <a:ext cx="2372242" cy="3306429"/>
            <a:chOff x="144558" y="127451"/>
            <a:chExt cx="2372242" cy="3306429"/>
          </a:xfrm>
        </p:grpSpPr>
        <p:pic>
          <p:nvPicPr>
            <p:cNvPr id="39" name="Picture 38">
              <a:extLst>
                <a:ext uri="{FF2B5EF4-FFF2-40B4-BE49-F238E27FC236}">
                  <a16:creationId xmlns:a16="http://schemas.microsoft.com/office/drawing/2014/main" id="{6556B41C-AD7A-2E4F-D4A3-00FCD3AF9C10}"/>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0" name="Rectangle 39">
              <a:extLst>
                <a:ext uri="{FF2B5EF4-FFF2-40B4-BE49-F238E27FC236}">
                  <a16:creationId xmlns:a16="http://schemas.microsoft.com/office/drawing/2014/main" id="{278F1C85-8D87-C92E-0A89-7A060BC8C608}"/>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2" name="Rounded Rectangle 41">
              <a:extLst>
                <a:ext uri="{FF2B5EF4-FFF2-40B4-BE49-F238E27FC236}">
                  <a16:creationId xmlns:a16="http://schemas.microsoft.com/office/drawing/2014/main" id="{C0C3FA57-6DE7-413C-444A-05FD6B0FCB62}"/>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4" name="Rectangle 43">
              <a:extLst>
                <a:ext uri="{FF2B5EF4-FFF2-40B4-BE49-F238E27FC236}">
                  <a16:creationId xmlns:a16="http://schemas.microsoft.com/office/drawing/2014/main" id="{2705D120-7847-3CB6-73D2-6D6967F15779}"/>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45" name="Graphic 44">
              <a:extLst>
                <a:ext uri="{FF2B5EF4-FFF2-40B4-BE49-F238E27FC236}">
                  <a16:creationId xmlns:a16="http://schemas.microsoft.com/office/drawing/2014/main" id="{95B7CEF1-F50C-9E16-D176-AE23BEB6634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46" name="Group 45">
            <a:extLst>
              <a:ext uri="{FF2B5EF4-FFF2-40B4-BE49-F238E27FC236}">
                <a16:creationId xmlns:a16="http://schemas.microsoft.com/office/drawing/2014/main" id="{B0BC0951-BE1F-6660-60A7-24BB878B65D0}"/>
              </a:ext>
            </a:extLst>
          </p:cNvPr>
          <p:cNvGrpSpPr/>
          <p:nvPr/>
        </p:nvGrpSpPr>
        <p:grpSpPr>
          <a:xfrm>
            <a:off x="7373240" y="180930"/>
            <a:ext cx="2372242" cy="3306429"/>
            <a:chOff x="144558" y="127451"/>
            <a:chExt cx="2372242" cy="3306429"/>
          </a:xfrm>
        </p:grpSpPr>
        <p:pic>
          <p:nvPicPr>
            <p:cNvPr id="47" name="Picture 46">
              <a:extLst>
                <a:ext uri="{FF2B5EF4-FFF2-40B4-BE49-F238E27FC236}">
                  <a16:creationId xmlns:a16="http://schemas.microsoft.com/office/drawing/2014/main" id="{DF1DB3A5-3B1B-20A4-4579-397BA28102F5}"/>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8" name="Rectangle 47">
              <a:extLst>
                <a:ext uri="{FF2B5EF4-FFF2-40B4-BE49-F238E27FC236}">
                  <a16:creationId xmlns:a16="http://schemas.microsoft.com/office/drawing/2014/main" id="{4E37ECE6-9467-77A7-D547-16A2EA16560E}"/>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0" name="Rounded Rectangle 49">
              <a:extLst>
                <a:ext uri="{FF2B5EF4-FFF2-40B4-BE49-F238E27FC236}">
                  <a16:creationId xmlns:a16="http://schemas.microsoft.com/office/drawing/2014/main" id="{4EBB28B3-A5FC-EEC2-D26B-834D6275BCA0}"/>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52" name="Rectangle 51">
              <a:extLst>
                <a:ext uri="{FF2B5EF4-FFF2-40B4-BE49-F238E27FC236}">
                  <a16:creationId xmlns:a16="http://schemas.microsoft.com/office/drawing/2014/main" id="{A84FCAB7-1B5E-0EB8-517C-E6ADB3124D54}"/>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53" name="Graphic 52">
              <a:extLst>
                <a:ext uri="{FF2B5EF4-FFF2-40B4-BE49-F238E27FC236}">
                  <a16:creationId xmlns:a16="http://schemas.microsoft.com/office/drawing/2014/main" id="{3521D275-F197-CDC1-D0EB-77B8E0794D9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54" name="Group 53">
            <a:extLst>
              <a:ext uri="{FF2B5EF4-FFF2-40B4-BE49-F238E27FC236}">
                <a16:creationId xmlns:a16="http://schemas.microsoft.com/office/drawing/2014/main" id="{E7B9779E-35BA-3B9F-810B-1BC8023C8E11}"/>
              </a:ext>
            </a:extLst>
          </p:cNvPr>
          <p:cNvGrpSpPr/>
          <p:nvPr/>
        </p:nvGrpSpPr>
        <p:grpSpPr>
          <a:xfrm>
            <a:off x="4963680" y="180930"/>
            <a:ext cx="2372242" cy="3306429"/>
            <a:chOff x="144558" y="127451"/>
            <a:chExt cx="2372242" cy="3306429"/>
          </a:xfrm>
        </p:grpSpPr>
        <p:pic>
          <p:nvPicPr>
            <p:cNvPr id="55" name="Picture 54">
              <a:extLst>
                <a:ext uri="{FF2B5EF4-FFF2-40B4-BE49-F238E27FC236}">
                  <a16:creationId xmlns:a16="http://schemas.microsoft.com/office/drawing/2014/main" id="{9403EB32-5056-75A5-9975-E6B85BEB34CA}"/>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6" name="Rectangle 55">
              <a:extLst>
                <a:ext uri="{FF2B5EF4-FFF2-40B4-BE49-F238E27FC236}">
                  <a16:creationId xmlns:a16="http://schemas.microsoft.com/office/drawing/2014/main" id="{B90568DF-A074-03A1-32E8-1BE277493A4D}"/>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8" name="Rounded Rectangle 57">
              <a:extLst>
                <a:ext uri="{FF2B5EF4-FFF2-40B4-BE49-F238E27FC236}">
                  <a16:creationId xmlns:a16="http://schemas.microsoft.com/office/drawing/2014/main" id="{780D0EBF-A0A7-9446-8954-07C710DF28ED}"/>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60" name="Rectangle 59">
              <a:extLst>
                <a:ext uri="{FF2B5EF4-FFF2-40B4-BE49-F238E27FC236}">
                  <a16:creationId xmlns:a16="http://schemas.microsoft.com/office/drawing/2014/main" id="{4E04BCC3-2687-42BC-5EF8-96A1E85A3311}"/>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61" name="Graphic 60">
              <a:extLst>
                <a:ext uri="{FF2B5EF4-FFF2-40B4-BE49-F238E27FC236}">
                  <a16:creationId xmlns:a16="http://schemas.microsoft.com/office/drawing/2014/main" id="{1A35B794-3251-009F-B2CA-4ACEF4995D5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6" name="Group 105">
            <a:extLst>
              <a:ext uri="{FF2B5EF4-FFF2-40B4-BE49-F238E27FC236}">
                <a16:creationId xmlns:a16="http://schemas.microsoft.com/office/drawing/2014/main" id="{989E65A3-3508-0EB2-5648-CF5263E7AF07}"/>
              </a:ext>
            </a:extLst>
          </p:cNvPr>
          <p:cNvGrpSpPr/>
          <p:nvPr/>
        </p:nvGrpSpPr>
        <p:grpSpPr>
          <a:xfrm>
            <a:off x="142867" y="3500323"/>
            <a:ext cx="2372242" cy="3306429"/>
            <a:chOff x="144558" y="127451"/>
            <a:chExt cx="2372242" cy="3306429"/>
          </a:xfrm>
        </p:grpSpPr>
        <p:pic>
          <p:nvPicPr>
            <p:cNvPr id="131" name="Picture 130">
              <a:extLst>
                <a:ext uri="{FF2B5EF4-FFF2-40B4-BE49-F238E27FC236}">
                  <a16:creationId xmlns:a16="http://schemas.microsoft.com/office/drawing/2014/main" id="{C163323C-963A-CE0D-1C19-125436386BC8}"/>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32" name="Rectangle 131">
              <a:extLst>
                <a:ext uri="{FF2B5EF4-FFF2-40B4-BE49-F238E27FC236}">
                  <a16:creationId xmlns:a16="http://schemas.microsoft.com/office/drawing/2014/main" id="{C49C418F-43A6-EAD1-9FF9-CC31898F7B8D}"/>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4" name="Rounded Rectangle 133">
              <a:extLst>
                <a:ext uri="{FF2B5EF4-FFF2-40B4-BE49-F238E27FC236}">
                  <a16:creationId xmlns:a16="http://schemas.microsoft.com/office/drawing/2014/main" id="{3330088A-6E42-3D81-E2CE-B7618954477D}"/>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6" name="Rectangle 135">
              <a:extLst>
                <a:ext uri="{FF2B5EF4-FFF2-40B4-BE49-F238E27FC236}">
                  <a16:creationId xmlns:a16="http://schemas.microsoft.com/office/drawing/2014/main" id="{2FC1B7D8-3239-95AE-29D1-85697731B24D}"/>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7" name="Graphic 136">
              <a:extLst>
                <a:ext uri="{FF2B5EF4-FFF2-40B4-BE49-F238E27FC236}">
                  <a16:creationId xmlns:a16="http://schemas.microsoft.com/office/drawing/2014/main" id="{EA57A893-0654-86B7-C2E3-538BCA64BFA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7" name="Group 106">
            <a:extLst>
              <a:ext uri="{FF2B5EF4-FFF2-40B4-BE49-F238E27FC236}">
                <a16:creationId xmlns:a16="http://schemas.microsoft.com/office/drawing/2014/main" id="{4EF34F47-C045-C808-95E5-3148F8D9D74F}"/>
              </a:ext>
            </a:extLst>
          </p:cNvPr>
          <p:cNvGrpSpPr/>
          <p:nvPr/>
        </p:nvGrpSpPr>
        <p:grpSpPr>
          <a:xfrm>
            <a:off x="2552428" y="3500323"/>
            <a:ext cx="2372242" cy="3306429"/>
            <a:chOff x="144558" y="127451"/>
            <a:chExt cx="2372242" cy="3306429"/>
          </a:xfrm>
        </p:grpSpPr>
        <p:pic>
          <p:nvPicPr>
            <p:cNvPr id="124" name="Picture 123">
              <a:extLst>
                <a:ext uri="{FF2B5EF4-FFF2-40B4-BE49-F238E27FC236}">
                  <a16:creationId xmlns:a16="http://schemas.microsoft.com/office/drawing/2014/main" id="{29274EAE-B3F1-670D-4801-6FF8F3E78406}"/>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25" name="Rectangle 124">
              <a:extLst>
                <a:ext uri="{FF2B5EF4-FFF2-40B4-BE49-F238E27FC236}">
                  <a16:creationId xmlns:a16="http://schemas.microsoft.com/office/drawing/2014/main" id="{E12095F7-92AA-D307-3AEE-374F75CFBB81}"/>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7" name="Rounded Rectangle 126">
              <a:extLst>
                <a:ext uri="{FF2B5EF4-FFF2-40B4-BE49-F238E27FC236}">
                  <a16:creationId xmlns:a16="http://schemas.microsoft.com/office/drawing/2014/main" id="{3C4A5311-B2BF-5CD9-D75F-34082E80C1A4}"/>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9" name="Rectangle 128">
              <a:extLst>
                <a:ext uri="{FF2B5EF4-FFF2-40B4-BE49-F238E27FC236}">
                  <a16:creationId xmlns:a16="http://schemas.microsoft.com/office/drawing/2014/main" id="{C276881B-C15A-9DC8-3653-A3ACB60010AE}"/>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0" name="Graphic 129">
              <a:extLst>
                <a:ext uri="{FF2B5EF4-FFF2-40B4-BE49-F238E27FC236}">
                  <a16:creationId xmlns:a16="http://schemas.microsoft.com/office/drawing/2014/main" id="{58BB7868-1A16-0FF6-BC70-60721FF2C80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8" name="Group 107">
            <a:extLst>
              <a:ext uri="{FF2B5EF4-FFF2-40B4-BE49-F238E27FC236}">
                <a16:creationId xmlns:a16="http://schemas.microsoft.com/office/drawing/2014/main" id="{B6B5FA71-9A87-604B-E2CB-D7E327F0B086}"/>
              </a:ext>
            </a:extLst>
          </p:cNvPr>
          <p:cNvGrpSpPr/>
          <p:nvPr/>
        </p:nvGrpSpPr>
        <p:grpSpPr>
          <a:xfrm>
            <a:off x="7371549" y="3500323"/>
            <a:ext cx="2372242" cy="3306429"/>
            <a:chOff x="144558" y="127451"/>
            <a:chExt cx="2372242" cy="3306429"/>
          </a:xfrm>
        </p:grpSpPr>
        <p:pic>
          <p:nvPicPr>
            <p:cNvPr id="117" name="Picture 116">
              <a:extLst>
                <a:ext uri="{FF2B5EF4-FFF2-40B4-BE49-F238E27FC236}">
                  <a16:creationId xmlns:a16="http://schemas.microsoft.com/office/drawing/2014/main" id="{AAF975DB-639A-65F4-0700-FE371F947A39}"/>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8" name="Rectangle 117">
              <a:extLst>
                <a:ext uri="{FF2B5EF4-FFF2-40B4-BE49-F238E27FC236}">
                  <a16:creationId xmlns:a16="http://schemas.microsoft.com/office/drawing/2014/main" id="{77790D63-4A13-D53D-28F9-5AD785D1C647}"/>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0" name="Rounded Rectangle 119">
              <a:extLst>
                <a:ext uri="{FF2B5EF4-FFF2-40B4-BE49-F238E27FC236}">
                  <a16:creationId xmlns:a16="http://schemas.microsoft.com/office/drawing/2014/main" id="{B9E4324B-9179-30CA-091E-7225FF19BBD7}"/>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2" name="Rectangle 121">
              <a:extLst>
                <a:ext uri="{FF2B5EF4-FFF2-40B4-BE49-F238E27FC236}">
                  <a16:creationId xmlns:a16="http://schemas.microsoft.com/office/drawing/2014/main" id="{9ECEE559-0FFA-C8F1-83E1-62FB3C2A7B51}"/>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23" name="Graphic 122">
              <a:extLst>
                <a:ext uri="{FF2B5EF4-FFF2-40B4-BE49-F238E27FC236}">
                  <a16:creationId xmlns:a16="http://schemas.microsoft.com/office/drawing/2014/main" id="{EAFA1FDB-7E43-5127-656E-D7D0D520A74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9" name="Group 108">
            <a:extLst>
              <a:ext uri="{FF2B5EF4-FFF2-40B4-BE49-F238E27FC236}">
                <a16:creationId xmlns:a16="http://schemas.microsoft.com/office/drawing/2014/main" id="{C1E9D082-41EF-663A-00CE-C3EC00AF743D}"/>
              </a:ext>
            </a:extLst>
          </p:cNvPr>
          <p:cNvGrpSpPr/>
          <p:nvPr/>
        </p:nvGrpSpPr>
        <p:grpSpPr>
          <a:xfrm>
            <a:off x="4961989" y="3500323"/>
            <a:ext cx="2372242" cy="3306429"/>
            <a:chOff x="144558" y="127451"/>
            <a:chExt cx="2372242" cy="3306429"/>
          </a:xfrm>
        </p:grpSpPr>
        <p:pic>
          <p:nvPicPr>
            <p:cNvPr id="110" name="Picture 109">
              <a:extLst>
                <a:ext uri="{FF2B5EF4-FFF2-40B4-BE49-F238E27FC236}">
                  <a16:creationId xmlns:a16="http://schemas.microsoft.com/office/drawing/2014/main" id="{57516DDA-5D27-9FC0-F5FF-1FD4E8DB5C0E}"/>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1" name="Rectangle 110">
              <a:extLst>
                <a:ext uri="{FF2B5EF4-FFF2-40B4-BE49-F238E27FC236}">
                  <a16:creationId xmlns:a16="http://schemas.microsoft.com/office/drawing/2014/main" id="{32B2BA08-EB64-C0B7-AB7B-415EE150F4AD}"/>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13" name="Rounded Rectangle 112">
              <a:extLst>
                <a:ext uri="{FF2B5EF4-FFF2-40B4-BE49-F238E27FC236}">
                  <a16:creationId xmlns:a16="http://schemas.microsoft.com/office/drawing/2014/main" id="{97D1C200-47A9-648D-CF55-224F8173A00D}"/>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5" name="Rectangle 114">
              <a:extLst>
                <a:ext uri="{FF2B5EF4-FFF2-40B4-BE49-F238E27FC236}">
                  <a16:creationId xmlns:a16="http://schemas.microsoft.com/office/drawing/2014/main" id="{DD6224F2-4AB8-842D-0E81-C4DCC681DFDF}"/>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16" name="Graphic 115">
              <a:extLst>
                <a:ext uri="{FF2B5EF4-FFF2-40B4-BE49-F238E27FC236}">
                  <a16:creationId xmlns:a16="http://schemas.microsoft.com/office/drawing/2014/main" id="{3CBCE9F2-FECC-2602-CF54-E1833434CC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sp>
        <p:nvSpPr>
          <p:cNvPr id="2" name="TextBox 21">
            <a:extLst>
              <a:ext uri="{FF2B5EF4-FFF2-40B4-BE49-F238E27FC236}">
                <a16:creationId xmlns:a16="http://schemas.microsoft.com/office/drawing/2014/main" id="{3DD47A33-8E9F-19B7-CFB3-5FCB46B5CEFF}"/>
              </a:ext>
            </a:extLst>
          </p:cNvPr>
          <p:cNvSpPr txBox="1"/>
          <p:nvPr/>
        </p:nvSpPr>
        <p:spPr>
          <a:xfrm>
            <a:off x="3181184"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3" name="TextBox 21">
            <a:extLst>
              <a:ext uri="{FF2B5EF4-FFF2-40B4-BE49-F238E27FC236}">
                <a16:creationId xmlns:a16="http://schemas.microsoft.com/office/drawing/2014/main" id="{E397B300-0960-40BE-6A21-C51262CA7AD9}"/>
              </a:ext>
            </a:extLst>
          </p:cNvPr>
          <p:cNvSpPr txBox="1"/>
          <p:nvPr/>
        </p:nvSpPr>
        <p:spPr>
          <a:xfrm>
            <a:off x="5593403"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4" name="TextBox 21">
            <a:extLst>
              <a:ext uri="{FF2B5EF4-FFF2-40B4-BE49-F238E27FC236}">
                <a16:creationId xmlns:a16="http://schemas.microsoft.com/office/drawing/2014/main" id="{3EEF450C-F6B6-B3C9-CE8A-6756F570818A}"/>
              </a:ext>
            </a:extLst>
          </p:cNvPr>
          <p:cNvSpPr txBox="1"/>
          <p:nvPr/>
        </p:nvSpPr>
        <p:spPr>
          <a:xfrm>
            <a:off x="8002963" y="231120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7" name="TextBox 21">
            <a:extLst>
              <a:ext uri="{FF2B5EF4-FFF2-40B4-BE49-F238E27FC236}">
                <a16:creationId xmlns:a16="http://schemas.microsoft.com/office/drawing/2014/main" id="{4F6AEC7D-CAB6-532E-870E-59676F90EA0F}"/>
              </a:ext>
            </a:extLst>
          </p:cNvPr>
          <p:cNvSpPr txBox="1"/>
          <p:nvPr/>
        </p:nvSpPr>
        <p:spPr>
          <a:xfrm>
            <a:off x="78743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9" name="TextBox 21">
            <a:extLst>
              <a:ext uri="{FF2B5EF4-FFF2-40B4-BE49-F238E27FC236}">
                <a16:creationId xmlns:a16="http://schemas.microsoft.com/office/drawing/2014/main" id="{5FF18C3E-3247-3416-26E9-07CB4049DB16}"/>
              </a:ext>
            </a:extLst>
          </p:cNvPr>
          <p:cNvSpPr txBox="1"/>
          <p:nvPr/>
        </p:nvSpPr>
        <p:spPr>
          <a:xfrm>
            <a:off x="3201209"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1" name="TextBox 21">
            <a:extLst>
              <a:ext uri="{FF2B5EF4-FFF2-40B4-BE49-F238E27FC236}">
                <a16:creationId xmlns:a16="http://schemas.microsoft.com/office/drawing/2014/main" id="{DF0B693F-B5D3-EF17-9EAE-57F575AD0842}"/>
              </a:ext>
            </a:extLst>
          </p:cNvPr>
          <p:cNvSpPr txBox="1"/>
          <p:nvPr/>
        </p:nvSpPr>
        <p:spPr>
          <a:xfrm>
            <a:off x="559982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3" name="TextBox 21">
            <a:extLst>
              <a:ext uri="{FF2B5EF4-FFF2-40B4-BE49-F238E27FC236}">
                <a16:creationId xmlns:a16="http://schemas.microsoft.com/office/drawing/2014/main" id="{E462A289-D040-8603-92B9-56933CB9C65F}"/>
              </a:ext>
            </a:extLst>
          </p:cNvPr>
          <p:cNvSpPr txBox="1"/>
          <p:nvPr/>
        </p:nvSpPr>
        <p:spPr>
          <a:xfrm>
            <a:off x="8023392"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Tree>
    <p:extLst>
      <p:ext uri="{BB962C8B-B14F-4D97-AF65-F5344CB8AC3E}">
        <p14:creationId xmlns:p14="http://schemas.microsoft.com/office/powerpoint/2010/main" val="6793965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68601-1421-F517-860C-369A9AEBE610}"/>
            </a:ext>
          </a:extLst>
        </p:cNvPr>
        <p:cNvGrpSpPr/>
        <p:nvPr/>
      </p:nvGrpSpPr>
      <p:grpSpPr>
        <a:xfrm>
          <a:off x="0" y="0"/>
          <a:ext cx="0" cy="0"/>
          <a:chOff x="0" y="0"/>
          <a:chExt cx="0" cy="0"/>
        </a:xfrm>
      </p:grpSpPr>
      <p:grpSp>
        <p:nvGrpSpPr>
          <p:cNvPr id="19" name="Group 18">
            <a:extLst>
              <a:ext uri="{FF2B5EF4-FFF2-40B4-BE49-F238E27FC236}">
                <a16:creationId xmlns:a16="http://schemas.microsoft.com/office/drawing/2014/main" id="{6223892B-2ABD-2F0E-F29D-0BA637BA71E3}"/>
              </a:ext>
            </a:extLst>
          </p:cNvPr>
          <p:cNvGrpSpPr/>
          <p:nvPr/>
        </p:nvGrpSpPr>
        <p:grpSpPr>
          <a:xfrm>
            <a:off x="193713" y="168007"/>
            <a:ext cx="2346059" cy="3200400"/>
            <a:chOff x="193713" y="168007"/>
            <a:chExt cx="2346059" cy="3200400"/>
          </a:xfrm>
        </p:grpSpPr>
        <p:sp>
          <p:nvSpPr>
            <p:cNvPr id="5" name="Rectangle 4">
              <a:extLst>
                <a:ext uri="{FF2B5EF4-FFF2-40B4-BE49-F238E27FC236}">
                  <a16:creationId xmlns:a16="http://schemas.microsoft.com/office/drawing/2014/main" id="{C67B09C0-1789-A5E4-1AAC-E1374550BCDB}"/>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B3B3CCCC-0471-5088-DFF6-0D5C880F3549}"/>
                </a:ext>
              </a:extLst>
            </p:cNvPr>
            <p:cNvSpPr txBox="1"/>
            <p:nvPr/>
          </p:nvSpPr>
          <p:spPr>
            <a:xfrm>
              <a:off x="1098352" y="168007"/>
              <a:ext cx="1441420"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25" name="TextBox 24">
              <a:extLst>
                <a:ext uri="{FF2B5EF4-FFF2-40B4-BE49-F238E27FC236}">
                  <a16:creationId xmlns:a16="http://schemas.microsoft.com/office/drawing/2014/main" id="{27F30519-55CA-3D93-438A-9930A3A537C0}"/>
                </a:ext>
              </a:extLst>
            </p:cNvPr>
            <p:cNvSpPr txBox="1"/>
            <p:nvPr/>
          </p:nvSpPr>
          <p:spPr>
            <a:xfrm>
              <a:off x="440443" y="658524"/>
              <a:ext cx="1792537" cy="2339102"/>
            </a:xfrm>
            <a:prstGeom prst="rect">
              <a:avLst/>
            </a:prstGeom>
            <a:noFill/>
            <a:ln>
              <a:noFill/>
            </a:ln>
          </p:spPr>
          <p:txBody>
            <a:bodyPr wrap="square" rtlCol="0">
              <a:spAutoFit/>
            </a:bodyPr>
            <a:lstStyle/>
            <a:p>
              <a:pPr algn="ctr"/>
              <a:r>
                <a:rPr lang="de-DE" noProof="0" dirty="0">
                  <a:latin typeface="Arial" panose="020B0604020202020204" pitchFamily="34" charset="0"/>
                </a:rPr>
                <a:t>Großartige Bedingungen</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Eine ungewöhnlich ruhige Atmosphäre und ein klarer Himmel sorgen dafür, dass deine Beobachtungen noch effizienter als </a:t>
              </a:r>
              <a:r>
                <a:rPr lang="de-DE" sz="1000" dirty="0">
                  <a:latin typeface="Arial" panose="020B0604020202020204" pitchFamily="34" charset="0"/>
                </a:rPr>
                <a:t>sonst </a:t>
              </a:r>
              <a:r>
                <a:rPr lang="de-DE" sz="1000" noProof="0" dirty="0">
                  <a:latin typeface="Arial" panose="020B0604020202020204" pitchFamily="34" charset="0"/>
                </a:rPr>
                <a:t>sind. Addiere 20 % zu allen Objekten, die du in diesem Monat beobachtest. Runde bei jeder Objektart auf die nächsten vollen Hundert auf.</a:t>
              </a:r>
            </a:p>
          </p:txBody>
        </p:sp>
      </p:grpSp>
      <p:grpSp>
        <p:nvGrpSpPr>
          <p:cNvPr id="23" name="Group 22">
            <a:extLst>
              <a:ext uri="{FF2B5EF4-FFF2-40B4-BE49-F238E27FC236}">
                <a16:creationId xmlns:a16="http://schemas.microsoft.com/office/drawing/2014/main" id="{13C0D9BF-3A2A-A952-22F6-CF1852591E27}"/>
              </a:ext>
            </a:extLst>
          </p:cNvPr>
          <p:cNvGrpSpPr/>
          <p:nvPr/>
        </p:nvGrpSpPr>
        <p:grpSpPr>
          <a:xfrm>
            <a:off x="193713" y="3489592"/>
            <a:ext cx="2346059" cy="3200400"/>
            <a:chOff x="193713" y="3489592"/>
            <a:chExt cx="2346059" cy="3200400"/>
          </a:xfrm>
        </p:grpSpPr>
        <p:sp>
          <p:nvSpPr>
            <p:cNvPr id="6" name="Rectangle 5">
              <a:extLst>
                <a:ext uri="{FF2B5EF4-FFF2-40B4-BE49-F238E27FC236}">
                  <a16:creationId xmlns:a16="http://schemas.microsoft.com/office/drawing/2014/main" id="{5906DE77-199E-BFFF-0F2F-6281836625F1}"/>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4CE2B26B-0134-0EF9-AC6B-787B1FF68248}"/>
                </a:ext>
              </a:extLst>
            </p:cNvPr>
            <p:cNvSpPr txBox="1"/>
            <p:nvPr/>
          </p:nvSpPr>
          <p:spPr>
            <a:xfrm>
              <a:off x="1098352" y="3489592"/>
              <a:ext cx="1441420"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29" name="TextBox 28">
              <a:extLst>
                <a:ext uri="{FF2B5EF4-FFF2-40B4-BE49-F238E27FC236}">
                  <a16:creationId xmlns:a16="http://schemas.microsoft.com/office/drawing/2014/main" id="{7DDAA46C-6A98-697F-8298-D697D3C4D786}"/>
                </a:ext>
              </a:extLst>
            </p:cNvPr>
            <p:cNvSpPr txBox="1"/>
            <p:nvPr/>
          </p:nvSpPr>
          <p:spPr>
            <a:xfrm>
              <a:off x="565071" y="3980109"/>
              <a:ext cx="1543279" cy="1600438"/>
            </a:xfrm>
            <a:prstGeom prst="rect">
              <a:avLst/>
            </a:prstGeom>
            <a:noFill/>
            <a:ln>
              <a:noFill/>
            </a:ln>
          </p:spPr>
          <p:txBody>
            <a:bodyPr wrap="square" rtlCol="0">
              <a:spAutoFit/>
            </a:bodyPr>
            <a:lstStyle/>
            <a:p>
              <a:pPr algn="ctr"/>
              <a:r>
                <a:rPr lang="de-DE" noProof="0" dirty="0">
                  <a:latin typeface="Arial" panose="020B0604020202020204" pitchFamily="34" charset="0"/>
                </a:rPr>
                <a:t>BÄR!!!!!</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Ein hungriger Bär durchwühlt die Küche des Observatoriums – evakuiere sofort! Du verlierst alle Beobachtungszeiten der mittleren Nacht.</a:t>
              </a:r>
            </a:p>
          </p:txBody>
        </p:sp>
      </p:grpSp>
      <p:grpSp>
        <p:nvGrpSpPr>
          <p:cNvPr id="24" name="Group 23">
            <a:extLst>
              <a:ext uri="{FF2B5EF4-FFF2-40B4-BE49-F238E27FC236}">
                <a16:creationId xmlns:a16="http://schemas.microsoft.com/office/drawing/2014/main" id="{A27CEB97-0984-D58D-58A7-1B14FD860B61}"/>
              </a:ext>
            </a:extLst>
          </p:cNvPr>
          <p:cNvGrpSpPr/>
          <p:nvPr/>
        </p:nvGrpSpPr>
        <p:grpSpPr>
          <a:xfrm>
            <a:off x="2615588" y="3489592"/>
            <a:ext cx="2346059" cy="3200400"/>
            <a:chOff x="2615588" y="3489592"/>
            <a:chExt cx="2346059" cy="3200400"/>
          </a:xfrm>
        </p:grpSpPr>
        <p:sp>
          <p:nvSpPr>
            <p:cNvPr id="8" name="Rectangle 7">
              <a:extLst>
                <a:ext uri="{FF2B5EF4-FFF2-40B4-BE49-F238E27FC236}">
                  <a16:creationId xmlns:a16="http://schemas.microsoft.com/office/drawing/2014/main" id="{F2F6BDCC-E321-7C4D-4AF8-A7EDFED61C56}"/>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787E3D8F-0B17-194F-3201-D38CDE46DCCF}"/>
                </a:ext>
              </a:extLst>
            </p:cNvPr>
            <p:cNvSpPr txBox="1"/>
            <p:nvPr/>
          </p:nvSpPr>
          <p:spPr>
            <a:xfrm>
              <a:off x="3520227" y="3489592"/>
              <a:ext cx="1441420"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30" name="TextBox 29">
              <a:extLst>
                <a:ext uri="{FF2B5EF4-FFF2-40B4-BE49-F238E27FC236}">
                  <a16:creationId xmlns:a16="http://schemas.microsoft.com/office/drawing/2014/main" id="{CEFC7CF5-6013-E105-FE0E-BCD8631F7457}"/>
                </a:ext>
              </a:extLst>
            </p:cNvPr>
            <p:cNvSpPr txBox="1"/>
            <p:nvPr/>
          </p:nvSpPr>
          <p:spPr>
            <a:xfrm>
              <a:off x="2986947" y="3981600"/>
              <a:ext cx="1543279" cy="2185214"/>
            </a:xfrm>
            <a:prstGeom prst="rect">
              <a:avLst/>
            </a:prstGeom>
            <a:noFill/>
            <a:ln>
              <a:noFill/>
            </a:ln>
          </p:spPr>
          <p:txBody>
            <a:bodyPr wrap="square" rtlCol="0">
              <a:spAutoFit/>
            </a:bodyPr>
            <a:lstStyle/>
            <a:p>
              <a:pPr algn="ctr"/>
              <a:r>
                <a:rPr lang="de-DE" noProof="0" dirty="0">
                  <a:latin typeface="Arial" panose="020B0604020202020204" pitchFamily="34" charset="0"/>
                </a:rPr>
                <a:t>Rotes Monster</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Ein seltsamer Instrumentenfehler, das „rote Monster“, hat deinen roten Spektrographen betroffen. Du kannst in der letzten Nacht keine roten Objekte beobachten.</a:t>
              </a:r>
            </a:p>
          </p:txBody>
        </p:sp>
      </p:grpSp>
      <p:grpSp>
        <p:nvGrpSpPr>
          <p:cNvPr id="27" name="Group 26">
            <a:extLst>
              <a:ext uri="{FF2B5EF4-FFF2-40B4-BE49-F238E27FC236}">
                <a16:creationId xmlns:a16="http://schemas.microsoft.com/office/drawing/2014/main" id="{57FA8067-87EC-7792-3DE7-5FB2971D80C1}"/>
              </a:ext>
            </a:extLst>
          </p:cNvPr>
          <p:cNvGrpSpPr/>
          <p:nvPr/>
        </p:nvGrpSpPr>
        <p:grpSpPr>
          <a:xfrm>
            <a:off x="5004412" y="3489592"/>
            <a:ext cx="2361049" cy="3200400"/>
            <a:chOff x="5004412" y="3489592"/>
            <a:chExt cx="2361049" cy="3200400"/>
          </a:xfrm>
        </p:grpSpPr>
        <p:sp>
          <p:nvSpPr>
            <p:cNvPr id="10" name="Rectangle 9">
              <a:extLst>
                <a:ext uri="{FF2B5EF4-FFF2-40B4-BE49-F238E27FC236}">
                  <a16:creationId xmlns:a16="http://schemas.microsoft.com/office/drawing/2014/main" id="{5B0A9E57-EC55-C214-F135-4002F6542C96}"/>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B99A4265-B41D-8F3A-CE21-4114ECC1BF74}"/>
                </a:ext>
              </a:extLst>
            </p:cNvPr>
            <p:cNvSpPr txBox="1"/>
            <p:nvPr/>
          </p:nvSpPr>
          <p:spPr>
            <a:xfrm>
              <a:off x="5924041" y="3489592"/>
              <a:ext cx="1441420"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31" name="TextBox 30">
              <a:extLst>
                <a:ext uri="{FF2B5EF4-FFF2-40B4-BE49-F238E27FC236}">
                  <a16:creationId xmlns:a16="http://schemas.microsoft.com/office/drawing/2014/main" id="{9EF1E342-D0E7-262B-0FCA-FC429B37D7C0}"/>
                </a:ext>
              </a:extLst>
            </p:cNvPr>
            <p:cNvSpPr txBox="1"/>
            <p:nvPr/>
          </p:nvSpPr>
          <p:spPr>
            <a:xfrm>
              <a:off x="5408822" y="3981600"/>
              <a:ext cx="1543279" cy="1446550"/>
            </a:xfrm>
            <a:prstGeom prst="rect">
              <a:avLst/>
            </a:prstGeom>
            <a:noFill/>
            <a:ln>
              <a:noFill/>
            </a:ln>
          </p:spPr>
          <p:txBody>
            <a:bodyPr wrap="square" rtlCol="0">
              <a:spAutoFit/>
            </a:bodyPr>
            <a:lstStyle/>
            <a:p>
              <a:pPr algn="ctr"/>
              <a:r>
                <a:rPr lang="de-DE" noProof="0" dirty="0">
                  <a:latin typeface="Arial" panose="020B0604020202020204" pitchFamily="34" charset="0"/>
                </a:rPr>
                <a:t>Mottenbefall</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Dein blauer Spektrograph ist von Motten befallen. Du kannst in der ersten Nacht keine blauen Objekte beobachten.</a:t>
              </a:r>
            </a:p>
          </p:txBody>
        </p:sp>
      </p:grpSp>
      <p:grpSp>
        <p:nvGrpSpPr>
          <p:cNvPr id="28" name="Group 27">
            <a:extLst>
              <a:ext uri="{FF2B5EF4-FFF2-40B4-BE49-F238E27FC236}">
                <a16:creationId xmlns:a16="http://schemas.microsoft.com/office/drawing/2014/main" id="{7866EA7D-EA05-E263-A29D-244F9E286AD7}"/>
              </a:ext>
            </a:extLst>
          </p:cNvPr>
          <p:cNvGrpSpPr/>
          <p:nvPr/>
        </p:nvGrpSpPr>
        <p:grpSpPr>
          <a:xfrm>
            <a:off x="7426287" y="3489592"/>
            <a:ext cx="2346059" cy="3200400"/>
            <a:chOff x="7426287" y="3489592"/>
            <a:chExt cx="2346059" cy="3200400"/>
          </a:xfrm>
        </p:grpSpPr>
        <p:sp>
          <p:nvSpPr>
            <p:cNvPr id="12" name="Rectangle 11">
              <a:extLst>
                <a:ext uri="{FF2B5EF4-FFF2-40B4-BE49-F238E27FC236}">
                  <a16:creationId xmlns:a16="http://schemas.microsoft.com/office/drawing/2014/main" id="{EF50F5DB-4EA0-DEE0-D393-33060FE409C5}"/>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AC1FAB0A-9EC5-6F10-542F-8492B50A3EBB}"/>
                </a:ext>
              </a:extLst>
            </p:cNvPr>
            <p:cNvSpPr txBox="1"/>
            <p:nvPr/>
          </p:nvSpPr>
          <p:spPr>
            <a:xfrm>
              <a:off x="8330926" y="3489592"/>
              <a:ext cx="1441420"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32" name="TextBox 31">
              <a:extLst>
                <a:ext uri="{FF2B5EF4-FFF2-40B4-BE49-F238E27FC236}">
                  <a16:creationId xmlns:a16="http://schemas.microsoft.com/office/drawing/2014/main" id="{2F2038FD-F7F4-1B85-CCBC-F520666B64A4}"/>
                </a:ext>
              </a:extLst>
            </p:cNvPr>
            <p:cNvSpPr txBox="1"/>
            <p:nvPr/>
          </p:nvSpPr>
          <p:spPr>
            <a:xfrm>
              <a:off x="7830697" y="3981600"/>
              <a:ext cx="1543279" cy="2031325"/>
            </a:xfrm>
            <a:prstGeom prst="rect">
              <a:avLst/>
            </a:prstGeom>
            <a:noFill/>
            <a:ln>
              <a:noFill/>
            </a:ln>
          </p:spPr>
          <p:txBody>
            <a:bodyPr wrap="square" rtlCol="0">
              <a:spAutoFit/>
            </a:bodyPr>
            <a:lstStyle/>
            <a:p>
              <a:pPr algn="ctr"/>
              <a:r>
                <a:rPr lang="de-DE" dirty="0">
                  <a:latin typeface="Arial" panose="020B0604020202020204" pitchFamily="34" charset="0"/>
                </a:rPr>
                <a:t>Sternwarten-hund</a:t>
              </a:r>
            </a:p>
            <a:p>
              <a:pPr algn="ctr"/>
              <a:endParaRPr lang="de-DE" sz="1000" noProof="0" dirty="0">
                <a:latin typeface="Arial" panose="020B0604020202020204" pitchFamily="34" charset="0"/>
              </a:endParaRPr>
            </a:p>
            <a:p>
              <a:pPr algn="ctr"/>
              <a:r>
                <a:rPr lang="de-DE" sz="1000" dirty="0">
                  <a:latin typeface="Arial" panose="020B0604020202020204" pitchFamily="34" charset="0"/>
                </a:rPr>
                <a:t>Bonsai, der Hund der Sternwarte, kommt zu Besuch. Das ändert nichts an deinen Beobachtungen, aber du fühlst dich besser, wenn du den guten Jungen streichelst.</a:t>
              </a:r>
            </a:p>
          </p:txBody>
        </p:sp>
      </p:grpSp>
      <p:grpSp>
        <p:nvGrpSpPr>
          <p:cNvPr id="22" name="Group 21">
            <a:extLst>
              <a:ext uri="{FF2B5EF4-FFF2-40B4-BE49-F238E27FC236}">
                <a16:creationId xmlns:a16="http://schemas.microsoft.com/office/drawing/2014/main" id="{4EA17D84-4355-C5D5-330B-DA7E9DC3E9FB}"/>
              </a:ext>
            </a:extLst>
          </p:cNvPr>
          <p:cNvGrpSpPr/>
          <p:nvPr/>
        </p:nvGrpSpPr>
        <p:grpSpPr>
          <a:xfrm>
            <a:off x="7426287" y="168007"/>
            <a:ext cx="2346059" cy="3200400"/>
            <a:chOff x="7426287" y="168007"/>
            <a:chExt cx="2346059" cy="3200400"/>
          </a:xfrm>
        </p:grpSpPr>
        <p:sp>
          <p:nvSpPr>
            <p:cNvPr id="11" name="Rectangle 10">
              <a:extLst>
                <a:ext uri="{FF2B5EF4-FFF2-40B4-BE49-F238E27FC236}">
                  <a16:creationId xmlns:a16="http://schemas.microsoft.com/office/drawing/2014/main" id="{F52BB0D0-AFB3-FFB7-47A5-9BC7E669F34A}"/>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B855C4C5-B132-51B1-903D-BD727009FFA3}"/>
                </a:ext>
              </a:extLst>
            </p:cNvPr>
            <p:cNvSpPr txBox="1"/>
            <p:nvPr/>
          </p:nvSpPr>
          <p:spPr>
            <a:xfrm>
              <a:off x="8330926" y="168007"/>
              <a:ext cx="1441420"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33" name="TextBox 32">
              <a:extLst>
                <a:ext uri="{FF2B5EF4-FFF2-40B4-BE49-F238E27FC236}">
                  <a16:creationId xmlns:a16="http://schemas.microsoft.com/office/drawing/2014/main" id="{44D4CAA0-28D2-0814-C53D-057F6580F356}"/>
                </a:ext>
              </a:extLst>
            </p:cNvPr>
            <p:cNvSpPr txBox="1"/>
            <p:nvPr/>
          </p:nvSpPr>
          <p:spPr>
            <a:xfrm>
              <a:off x="7830697" y="658800"/>
              <a:ext cx="1543279" cy="2031325"/>
            </a:xfrm>
            <a:prstGeom prst="rect">
              <a:avLst/>
            </a:prstGeom>
            <a:noFill/>
            <a:ln>
              <a:noFill/>
            </a:ln>
          </p:spPr>
          <p:txBody>
            <a:bodyPr wrap="square" rtlCol="0">
              <a:spAutoFit/>
            </a:bodyPr>
            <a:lstStyle/>
            <a:p>
              <a:pPr algn="ctr"/>
              <a:r>
                <a:rPr lang="de-DE" dirty="0">
                  <a:latin typeface="Arial" panose="020B0604020202020204" pitchFamily="34" charset="0"/>
                </a:rPr>
                <a:t>Sternwarten-hund</a:t>
              </a:r>
            </a:p>
            <a:p>
              <a:pPr algn="ctr"/>
              <a:endParaRPr lang="de-DE" sz="1000" noProof="0" dirty="0">
                <a:latin typeface="Arial" panose="020B0604020202020204" pitchFamily="34" charset="0"/>
              </a:endParaRPr>
            </a:p>
            <a:p>
              <a:pPr algn="ctr"/>
              <a:r>
                <a:rPr lang="de-DE" sz="1000" dirty="0">
                  <a:latin typeface="Arial" panose="020B0604020202020204" pitchFamily="34" charset="0"/>
                </a:rPr>
                <a:t>Bonsai, der Hund der Sternwarte, kommt zu Besuch. Das ändert nichts an deinen Beobachtungen, aber du fühlst dich besser, wenn du den guten Jungen streichelst.</a:t>
              </a:r>
            </a:p>
          </p:txBody>
        </p:sp>
      </p:grpSp>
      <p:grpSp>
        <p:nvGrpSpPr>
          <p:cNvPr id="21" name="Group 20">
            <a:extLst>
              <a:ext uri="{FF2B5EF4-FFF2-40B4-BE49-F238E27FC236}">
                <a16:creationId xmlns:a16="http://schemas.microsoft.com/office/drawing/2014/main" id="{CD639BD9-98A3-5EE4-B41D-48245349B43D}"/>
              </a:ext>
            </a:extLst>
          </p:cNvPr>
          <p:cNvGrpSpPr/>
          <p:nvPr/>
        </p:nvGrpSpPr>
        <p:grpSpPr>
          <a:xfrm>
            <a:off x="5004412" y="168007"/>
            <a:ext cx="2346059" cy="3200400"/>
            <a:chOff x="5004412" y="168007"/>
            <a:chExt cx="2346059" cy="3200400"/>
          </a:xfrm>
        </p:grpSpPr>
        <p:sp>
          <p:nvSpPr>
            <p:cNvPr id="9" name="Rectangle 8">
              <a:extLst>
                <a:ext uri="{FF2B5EF4-FFF2-40B4-BE49-F238E27FC236}">
                  <a16:creationId xmlns:a16="http://schemas.microsoft.com/office/drawing/2014/main" id="{D35F0AEC-1469-344E-B826-8DBCEE902DA8}"/>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153DFF74-1269-12C3-9266-D46A9A314395}"/>
                </a:ext>
              </a:extLst>
            </p:cNvPr>
            <p:cNvSpPr txBox="1"/>
            <p:nvPr/>
          </p:nvSpPr>
          <p:spPr>
            <a:xfrm>
              <a:off x="5909051" y="168007"/>
              <a:ext cx="1441420"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34" name="TextBox 33">
              <a:extLst>
                <a:ext uri="{FF2B5EF4-FFF2-40B4-BE49-F238E27FC236}">
                  <a16:creationId xmlns:a16="http://schemas.microsoft.com/office/drawing/2014/main" id="{45F3A9DD-A0CE-88BE-FA7F-2507A5F40812}"/>
                </a:ext>
              </a:extLst>
            </p:cNvPr>
            <p:cNvSpPr txBox="1"/>
            <p:nvPr/>
          </p:nvSpPr>
          <p:spPr>
            <a:xfrm>
              <a:off x="5408822" y="658800"/>
              <a:ext cx="1543279" cy="2031325"/>
            </a:xfrm>
            <a:prstGeom prst="rect">
              <a:avLst/>
            </a:prstGeom>
            <a:noFill/>
            <a:ln>
              <a:noFill/>
            </a:ln>
          </p:spPr>
          <p:txBody>
            <a:bodyPr wrap="square" rtlCol="0">
              <a:spAutoFit/>
            </a:bodyPr>
            <a:lstStyle/>
            <a:p>
              <a:pPr algn="ctr"/>
              <a:r>
                <a:rPr lang="de-DE" noProof="0" dirty="0">
                  <a:latin typeface="Arial" panose="020B0604020202020204" pitchFamily="34" charset="0"/>
                </a:rPr>
                <a:t>Sternwarten-hund</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Bonsai, der Hund der Sternwarte, kommt zu Besuch. Das ändert nichts an deinen Beobachtungen, aber du fühlst dich besser, wenn </a:t>
              </a:r>
              <a:r>
                <a:rPr lang="de-DE" sz="1000" dirty="0">
                  <a:latin typeface="Arial" panose="020B0604020202020204" pitchFamily="34" charset="0"/>
                </a:rPr>
                <a:t>du</a:t>
              </a:r>
              <a:r>
                <a:rPr lang="de-DE" sz="1000" noProof="0" dirty="0">
                  <a:latin typeface="Arial" panose="020B0604020202020204" pitchFamily="34" charset="0"/>
                </a:rPr>
                <a:t> den guten Jungen streichelst.</a:t>
              </a:r>
            </a:p>
          </p:txBody>
        </p:sp>
      </p:grpSp>
      <p:sp>
        <p:nvSpPr>
          <p:cNvPr id="7" name="Rectangle 6">
            <a:extLst>
              <a:ext uri="{FF2B5EF4-FFF2-40B4-BE49-F238E27FC236}">
                <a16:creationId xmlns:a16="http://schemas.microsoft.com/office/drawing/2014/main" id="{13879897-A3FB-3DF3-B2D5-BF2774B87716}"/>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69506B40-CF6D-5263-47E8-97F880C0D838}"/>
              </a:ext>
            </a:extLst>
          </p:cNvPr>
          <p:cNvSpPr txBox="1"/>
          <p:nvPr/>
        </p:nvSpPr>
        <p:spPr>
          <a:xfrm>
            <a:off x="3520227" y="168007"/>
            <a:ext cx="1441420"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35" name="TextBox 34">
            <a:extLst>
              <a:ext uri="{FF2B5EF4-FFF2-40B4-BE49-F238E27FC236}">
                <a16:creationId xmlns:a16="http://schemas.microsoft.com/office/drawing/2014/main" id="{F7B6016B-1123-4DED-3313-74D1819C8472}"/>
              </a:ext>
            </a:extLst>
          </p:cNvPr>
          <p:cNvSpPr txBox="1"/>
          <p:nvPr/>
        </p:nvSpPr>
        <p:spPr>
          <a:xfrm>
            <a:off x="3009407" y="658524"/>
            <a:ext cx="1792800" cy="2215991"/>
          </a:xfrm>
          <a:prstGeom prst="rect">
            <a:avLst/>
          </a:prstGeom>
          <a:noFill/>
          <a:ln>
            <a:noFill/>
          </a:ln>
        </p:spPr>
        <p:txBody>
          <a:bodyPr wrap="square" rtlCol="0">
            <a:spAutoFit/>
          </a:bodyPr>
          <a:lstStyle/>
          <a:p>
            <a:pPr algn="ctr"/>
            <a:r>
              <a:rPr lang="de-DE" noProof="0" dirty="0">
                <a:latin typeface="Arial" panose="020B0604020202020204" pitchFamily="34" charset="0"/>
              </a:rPr>
              <a:t>Roboter-Fehler</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Einige der Roboterarme, die die Fasern an deinem Spektrographen positionieren, sind ausgefallen. Du verliest 1/3 der Objekte, die du in diesem Monat in allen Nächten beobachtest (runde die verbleibenden Objekte auf die nächsten vollen Hundert Objekte auf).</a:t>
            </a:r>
          </a:p>
        </p:txBody>
      </p:sp>
    </p:spTree>
    <p:extLst>
      <p:ext uri="{BB962C8B-B14F-4D97-AF65-F5344CB8AC3E}">
        <p14:creationId xmlns:p14="http://schemas.microsoft.com/office/powerpoint/2010/main" val="14572376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14CA5-87E8-CD88-2891-52555F24480F}"/>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F512365-BEE9-7611-4545-5240AA1B21C1}"/>
              </a:ext>
            </a:extLst>
          </p:cNvPr>
          <p:cNvSpPr/>
          <p:nvPr/>
        </p:nvSpPr>
        <p:spPr>
          <a:xfrm rot="5400000">
            <a:off x="-2634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8" name="Rectangle 7">
            <a:extLst>
              <a:ext uri="{FF2B5EF4-FFF2-40B4-BE49-F238E27FC236}">
                <a16:creationId xmlns:a16="http://schemas.microsoft.com/office/drawing/2014/main" id="{F6ABC885-F63D-CA8C-10AF-2150B028FC73}"/>
              </a:ext>
            </a:extLst>
          </p:cNvPr>
          <p:cNvSpPr/>
          <p:nvPr/>
        </p:nvSpPr>
        <p:spPr>
          <a:xfrm rot="5400000">
            <a:off x="2158388"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0" name="Rectangle 9">
            <a:extLst>
              <a:ext uri="{FF2B5EF4-FFF2-40B4-BE49-F238E27FC236}">
                <a16:creationId xmlns:a16="http://schemas.microsoft.com/office/drawing/2014/main" id="{D67BCCBD-C025-25F1-91F3-D99ABDBDB267}"/>
              </a:ext>
            </a:extLst>
          </p:cNvPr>
          <p:cNvSpPr/>
          <p:nvPr/>
        </p:nvSpPr>
        <p:spPr>
          <a:xfrm rot="5400000">
            <a:off x="4547212"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 name="Rectangle 11">
            <a:extLst>
              <a:ext uri="{FF2B5EF4-FFF2-40B4-BE49-F238E27FC236}">
                <a16:creationId xmlns:a16="http://schemas.microsoft.com/office/drawing/2014/main" id="{7D9BE8E9-0A00-2D86-4C4B-BECCFDDFD324}"/>
              </a:ext>
            </a:extLst>
          </p:cNvPr>
          <p:cNvSpPr/>
          <p:nvPr/>
        </p:nvSpPr>
        <p:spPr>
          <a:xfrm rot="5400000">
            <a:off x="69690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grpSp>
        <p:nvGrpSpPr>
          <p:cNvPr id="37" name="Group 36">
            <a:extLst>
              <a:ext uri="{FF2B5EF4-FFF2-40B4-BE49-F238E27FC236}">
                <a16:creationId xmlns:a16="http://schemas.microsoft.com/office/drawing/2014/main" id="{24F633EC-77F1-77D2-5BBF-0D87006048B4}"/>
              </a:ext>
            </a:extLst>
          </p:cNvPr>
          <p:cNvGrpSpPr/>
          <p:nvPr/>
        </p:nvGrpSpPr>
        <p:grpSpPr>
          <a:xfrm>
            <a:off x="144558" y="180930"/>
            <a:ext cx="2372242" cy="3306429"/>
            <a:chOff x="144558" y="127451"/>
            <a:chExt cx="2372242" cy="3306429"/>
          </a:xfrm>
        </p:grpSpPr>
        <p:pic>
          <p:nvPicPr>
            <p:cNvPr id="25" name="Picture 24">
              <a:extLst>
                <a:ext uri="{FF2B5EF4-FFF2-40B4-BE49-F238E27FC236}">
                  <a16:creationId xmlns:a16="http://schemas.microsoft.com/office/drawing/2014/main" id="{5B33FF8F-BFFD-9C1D-249E-64C8355FAE00}"/>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 name="Rectangle 4">
              <a:extLst>
                <a:ext uri="{FF2B5EF4-FFF2-40B4-BE49-F238E27FC236}">
                  <a16:creationId xmlns:a16="http://schemas.microsoft.com/office/drawing/2014/main" id="{03F8FE6C-4DC0-2F05-8186-EE110ECCFAC1}"/>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Rounded Rectangle 20">
              <a:extLst>
                <a:ext uri="{FF2B5EF4-FFF2-40B4-BE49-F238E27FC236}">
                  <a16:creationId xmlns:a16="http://schemas.microsoft.com/office/drawing/2014/main" id="{AC3863CB-73BB-BD3A-9E16-6E952A1C87EB}"/>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A7191C7B-CA88-CBD6-077F-9C98FFA769CD}"/>
                </a:ext>
              </a:extLst>
            </p:cNvPr>
            <p:cNvSpPr txBox="1"/>
            <p:nvPr/>
          </p:nvSpPr>
          <p:spPr>
            <a:xfrm>
              <a:off x="771623" y="2258891"/>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23" name="Rectangle 22">
              <a:extLst>
                <a:ext uri="{FF2B5EF4-FFF2-40B4-BE49-F238E27FC236}">
                  <a16:creationId xmlns:a16="http://schemas.microsoft.com/office/drawing/2014/main" id="{E3F51878-4533-71CC-C310-CAB7594EE629}"/>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27" name="Graphic 26">
              <a:extLst>
                <a:ext uri="{FF2B5EF4-FFF2-40B4-BE49-F238E27FC236}">
                  <a16:creationId xmlns:a16="http://schemas.microsoft.com/office/drawing/2014/main" id="{A3DEB0AD-CB46-5BE8-382D-6C357983955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38" name="Group 37">
            <a:extLst>
              <a:ext uri="{FF2B5EF4-FFF2-40B4-BE49-F238E27FC236}">
                <a16:creationId xmlns:a16="http://schemas.microsoft.com/office/drawing/2014/main" id="{52A2E572-B782-F305-48C3-533F5E01C1DF}"/>
              </a:ext>
            </a:extLst>
          </p:cNvPr>
          <p:cNvGrpSpPr/>
          <p:nvPr/>
        </p:nvGrpSpPr>
        <p:grpSpPr>
          <a:xfrm>
            <a:off x="2554119" y="180930"/>
            <a:ext cx="2372242" cy="3306429"/>
            <a:chOff x="144558" y="127451"/>
            <a:chExt cx="2372242" cy="3306429"/>
          </a:xfrm>
        </p:grpSpPr>
        <p:pic>
          <p:nvPicPr>
            <p:cNvPr id="39" name="Picture 38">
              <a:extLst>
                <a:ext uri="{FF2B5EF4-FFF2-40B4-BE49-F238E27FC236}">
                  <a16:creationId xmlns:a16="http://schemas.microsoft.com/office/drawing/2014/main" id="{43422642-72C4-DD02-E390-68C10966EA97}"/>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0" name="Rectangle 39">
              <a:extLst>
                <a:ext uri="{FF2B5EF4-FFF2-40B4-BE49-F238E27FC236}">
                  <a16:creationId xmlns:a16="http://schemas.microsoft.com/office/drawing/2014/main" id="{34A69733-7E40-B630-3ED7-B552D87075F3}"/>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2" name="Rounded Rectangle 41">
              <a:extLst>
                <a:ext uri="{FF2B5EF4-FFF2-40B4-BE49-F238E27FC236}">
                  <a16:creationId xmlns:a16="http://schemas.microsoft.com/office/drawing/2014/main" id="{A941EAEE-788B-C758-DBFA-A33DF2EAFC0F}"/>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4" name="Rectangle 43">
              <a:extLst>
                <a:ext uri="{FF2B5EF4-FFF2-40B4-BE49-F238E27FC236}">
                  <a16:creationId xmlns:a16="http://schemas.microsoft.com/office/drawing/2014/main" id="{CE2E4CA0-DA09-87D3-7536-4AC745BCA5D6}"/>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45" name="Graphic 44">
              <a:extLst>
                <a:ext uri="{FF2B5EF4-FFF2-40B4-BE49-F238E27FC236}">
                  <a16:creationId xmlns:a16="http://schemas.microsoft.com/office/drawing/2014/main" id="{C08EBF0B-7C83-B80A-5216-3BFE302083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46" name="Group 45">
            <a:extLst>
              <a:ext uri="{FF2B5EF4-FFF2-40B4-BE49-F238E27FC236}">
                <a16:creationId xmlns:a16="http://schemas.microsoft.com/office/drawing/2014/main" id="{0F2D3186-D988-75AF-1A59-9E8412453BDC}"/>
              </a:ext>
            </a:extLst>
          </p:cNvPr>
          <p:cNvGrpSpPr/>
          <p:nvPr/>
        </p:nvGrpSpPr>
        <p:grpSpPr>
          <a:xfrm>
            <a:off x="7373240" y="180930"/>
            <a:ext cx="2372242" cy="3306429"/>
            <a:chOff x="144558" y="127451"/>
            <a:chExt cx="2372242" cy="3306429"/>
          </a:xfrm>
        </p:grpSpPr>
        <p:pic>
          <p:nvPicPr>
            <p:cNvPr id="47" name="Picture 46">
              <a:extLst>
                <a:ext uri="{FF2B5EF4-FFF2-40B4-BE49-F238E27FC236}">
                  <a16:creationId xmlns:a16="http://schemas.microsoft.com/office/drawing/2014/main" id="{929564E1-C81B-BF69-97EE-D8EAA7E0956C}"/>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8" name="Rectangle 47">
              <a:extLst>
                <a:ext uri="{FF2B5EF4-FFF2-40B4-BE49-F238E27FC236}">
                  <a16:creationId xmlns:a16="http://schemas.microsoft.com/office/drawing/2014/main" id="{FCD4A75C-015B-0458-2776-2BFC439C600B}"/>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0" name="Rounded Rectangle 49">
              <a:extLst>
                <a:ext uri="{FF2B5EF4-FFF2-40B4-BE49-F238E27FC236}">
                  <a16:creationId xmlns:a16="http://schemas.microsoft.com/office/drawing/2014/main" id="{89B142A7-3B74-3219-9C46-1295F59C626C}"/>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52" name="Rectangle 51">
              <a:extLst>
                <a:ext uri="{FF2B5EF4-FFF2-40B4-BE49-F238E27FC236}">
                  <a16:creationId xmlns:a16="http://schemas.microsoft.com/office/drawing/2014/main" id="{BD62579C-7330-9D82-2057-5A12A163992A}"/>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53" name="Graphic 52">
              <a:extLst>
                <a:ext uri="{FF2B5EF4-FFF2-40B4-BE49-F238E27FC236}">
                  <a16:creationId xmlns:a16="http://schemas.microsoft.com/office/drawing/2014/main" id="{9CF96E34-958E-D2B1-71D5-99B9DA10D53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54" name="Group 53">
            <a:extLst>
              <a:ext uri="{FF2B5EF4-FFF2-40B4-BE49-F238E27FC236}">
                <a16:creationId xmlns:a16="http://schemas.microsoft.com/office/drawing/2014/main" id="{4EE01146-1BD1-8673-7697-D9177AE6C7F4}"/>
              </a:ext>
            </a:extLst>
          </p:cNvPr>
          <p:cNvGrpSpPr/>
          <p:nvPr/>
        </p:nvGrpSpPr>
        <p:grpSpPr>
          <a:xfrm>
            <a:off x="4963680" y="180930"/>
            <a:ext cx="2372242" cy="3306429"/>
            <a:chOff x="144558" y="127451"/>
            <a:chExt cx="2372242" cy="3306429"/>
          </a:xfrm>
        </p:grpSpPr>
        <p:pic>
          <p:nvPicPr>
            <p:cNvPr id="55" name="Picture 54">
              <a:extLst>
                <a:ext uri="{FF2B5EF4-FFF2-40B4-BE49-F238E27FC236}">
                  <a16:creationId xmlns:a16="http://schemas.microsoft.com/office/drawing/2014/main" id="{98A1E498-7B79-3A39-5462-8C9437565F44}"/>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6" name="Rectangle 55">
              <a:extLst>
                <a:ext uri="{FF2B5EF4-FFF2-40B4-BE49-F238E27FC236}">
                  <a16:creationId xmlns:a16="http://schemas.microsoft.com/office/drawing/2014/main" id="{E29C7602-C023-0CDA-76AF-3E81F3550000}"/>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8" name="Rounded Rectangle 57">
              <a:extLst>
                <a:ext uri="{FF2B5EF4-FFF2-40B4-BE49-F238E27FC236}">
                  <a16:creationId xmlns:a16="http://schemas.microsoft.com/office/drawing/2014/main" id="{CE5479AC-A750-1D8D-BA38-ADA1841E8DCB}"/>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60" name="Rectangle 59">
              <a:extLst>
                <a:ext uri="{FF2B5EF4-FFF2-40B4-BE49-F238E27FC236}">
                  <a16:creationId xmlns:a16="http://schemas.microsoft.com/office/drawing/2014/main" id="{452F8C7B-9446-0CFB-C0B0-44CE7472103D}"/>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61" name="Graphic 60">
              <a:extLst>
                <a:ext uri="{FF2B5EF4-FFF2-40B4-BE49-F238E27FC236}">
                  <a16:creationId xmlns:a16="http://schemas.microsoft.com/office/drawing/2014/main" id="{3F262F00-A03F-016C-F3CA-1161D4D845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6" name="Group 105">
            <a:extLst>
              <a:ext uri="{FF2B5EF4-FFF2-40B4-BE49-F238E27FC236}">
                <a16:creationId xmlns:a16="http://schemas.microsoft.com/office/drawing/2014/main" id="{00DD8469-D124-4A60-F13A-EAB26148CF0C}"/>
              </a:ext>
            </a:extLst>
          </p:cNvPr>
          <p:cNvGrpSpPr/>
          <p:nvPr/>
        </p:nvGrpSpPr>
        <p:grpSpPr>
          <a:xfrm>
            <a:off x="142867" y="3500323"/>
            <a:ext cx="2372242" cy="3306429"/>
            <a:chOff x="144558" y="127451"/>
            <a:chExt cx="2372242" cy="3306429"/>
          </a:xfrm>
        </p:grpSpPr>
        <p:pic>
          <p:nvPicPr>
            <p:cNvPr id="131" name="Picture 130">
              <a:extLst>
                <a:ext uri="{FF2B5EF4-FFF2-40B4-BE49-F238E27FC236}">
                  <a16:creationId xmlns:a16="http://schemas.microsoft.com/office/drawing/2014/main" id="{1722BB34-B409-035C-3A28-8C6D75E21915}"/>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32" name="Rectangle 131">
              <a:extLst>
                <a:ext uri="{FF2B5EF4-FFF2-40B4-BE49-F238E27FC236}">
                  <a16:creationId xmlns:a16="http://schemas.microsoft.com/office/drawing/2014/main" id="{5F3E258A-F24A-D579-B6AF-7945163516D1}"/>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4" name="Rounded Rectangle 133">
              <a:extLst>
                <a:ext uri="{FF2B5EF4-FFF2-40B4-BE49-F238E27FC236}">
                  <a16:creationId xmlns:a16="http://schemas.microsoft.com/office/drawing/2014/main" id="{53D1993B-CBDA-9582-9981-76F97708DA9D}"/>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6" name="Rectangle 135">
              <a:extLst>
                <a:ext uri="{FF2B5EF4-FFF2-40B4-BE49-F238E27FC236}">
                  <a16:creationId xmlns:a16="http://schemas.microsoft.com/office/drawing/2014/main" id="{10482469-F64F-EFE4-55D0-4ECBEB6C5E1D}"/>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7" name="Graphic 136">
              <a:extLst>
                <a:ext uri="{FF2B5EF4-FFF2-40B4-BE49-F238E27FC236}">
                  <a16:creationId xmlns:a16="http://schemas.microsoft.com/office/drawing/2014/main" id="{B5C1F496-4B8C-0001-C8B3-D0D2EFE391F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7" name="Group 106">
            <a:extLst>
              <a:ext uri="{FF2B5EF4-FFF2-40B4-BE49-F238E27FC236}">
                <a16:creationId xmlns:a16="http://schemas.microsoft.com/office/drawing/2014/main" id="{F441A8F1-5879-EF22-94E9-67F8086B072F}"/>
              </a:ext>
            </a:extLst>
          </p:cNvPr>
          <p:cNvGrpSpPr/>
          <p:nvPr/>
        </p:nvGrpSpPr>
        <p:grpSpPr>
          <a:xfrm>
            <a:off x="2552428" y="3500323"/>
            <a:ext cx="2372242" cy="3306429"/>
            <a:chOff x="144558" y="127451"/>
            <a:chExt cx="2372242" cy="3306429"/>
          </a:xfrm>
        </p:grpSpPr>
        <p:pic>
          <p:nvPicPr>
            <p:cNvPr id="124" name="Picture 123">
              <a:extLst>
                <a:ext uri="{FF2B5EF4-FFF2-40B4-BE49-F238E27FC236}">
                  <a16:creationId xmlns:a16="http://schemas.microsoft.com/office/drawing/2014/main" id="{B6604A81-4650-1A9B-D92F-D9DF7D167A32}"/>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25" name="Rectangle 124">
              <a:extLst>
                <a:ext uri="{FF2B5EF4-FFF2-40B4-BE49-F238E27FC236}">
                  <a16:creationId xmlns:a16="http://schemas.microsoft.com/office/drawing/2014/main" id="{073F40A7-61D9-C310-1EC5-00DB60A8EE28}"/>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7" name="Rounded Rectangle 126">
              <a:extLst>
                <a:ext uri="{FF2B5EF4-FFF2-40B4-BE49-F238E27FC236}">
                  <a16:creationId xmlns:a16="http://schemas.microsoft.com/office/drawing/2014/main" id="{BE0DD9EB-3BE0-2B4E-66AB-FA6EBEADAA14}"/>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9" name="Rectangle 128">
              <a:extLst>
                <a:ext uri="{FF2B5EF4-FFF2-40B4-BE49-F238E27FC236}">
                  <a16:creationId xmlns:a16="http://schemas.microsoft.com/office/drawing/2014/main" id="{BBE18030-D6A2-E153-5E91-2B26CA2C3C89}"/>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0" name="Graphic 129">
              <a:extLst>
                <a:ext uri="{FF2B5EF4-FFF2-40B4-BE49-F238E27FC236}">
                  <a16:creationId xmlns:a16="http://schemas.microsoft.com/office/drawing/2014/main" id="{05654E57-0786-0B65-E182-A6A9AA0FE29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8" name="Group 107">
            <a:extLst>
              <a:ext uri="{FF2B5EF4-FFF2-40B4-BE49-F238E27FC236}">
                <a16:creationId xmlns:a16="http://schemas.microsoft.com/office/drawing/2014/main" id="{171B2016-7530-5FB9-F3D5-165E102D98B0}"/>
              </a:ext>
            </a:extLst>
          </p:cNvPr>
          <p:cNvGrpSpPr/>
          <p:nvPr/>
        </p:nvGrpSpPr>
        <p:grpSpPr>
          <a:xfrm>
            <a:off x="7371549" y="3500323"/>
            <a:ext cx="2372242" cy="3306429"/>
            <a:chOff x="144558" y="127451"/>
            <a:chExt cx="2372242" cy="3306429"/>
          </a:xfrm>
        </p:grpSpPr>
        <p:pic>
          <p:nvPicPr>
            <p:cNvPr id="117" name="Picture 116">
              <a:extLst>
                <a:ext uri="{FF2B5EF4-FFF2-40B4-BE49-F238E27FC236}">
                  <a16:creationId xmlns:a16="http://schemas.microsoft.com/office/drawing/2014/main" id="{B0793F08-AD96-A959-B90B-62B76EBEFE7A}"/>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8" name="Rectangle 117">
              <a:extLst>
                <a:ext uri="{FF2B5EF4-FFF2-40B4-BE49-F238E27FC236}">
                  <a16:creationId xmlns:a16="http://schemas.microsoft.com/office/drawing/2014/main" id="{ECE02553-80F0-0D3B-F49B-770234DA525A}"/>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0" name="Rounded Rectangle 119">
              <a:extLst>
                <a:ext uri="{FF2B5EF4-FFF2-40B4-BE49-F238E27FC236}">
                  <a16:creationId xmlns:a16="http://schemas.microsoft.com/office/drawing/2014/main" id="{BEBBA2C4-DD6D-6D04-8ED6-0550AA168C6C}"/>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2" name="Rectangle 121">
              <a:extLst>
                <a:ext uri="{FF2B5EF4-FFF2-40B4-BE49-F238E27FC236}">
                  <a16:creationId xmlns:a16="http://schemas.microsoft.com/office/drawing/2014/main" id="{7DAD3AF9-873E-360F-BFC9-C45B879E8707}"/>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23" name="Graphic 122">
              <a:extLst>
                <a:ext uri="{FF2B5EF4-FFF2-40B4-BE49-F238E27FC236}">
                  <a16:creationId xmlns:a16="http://schemas.microsoft.com/office/drawing/2014/main" id="{302E1B86-AE53-7082-C5B7-47780FD9410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9" name="Group 108">
            <a:extLst>
              <a:ext uri="{FF2B5EF4-FFF2-40B4-BE49-F238E27FC236}">
                <a16:creationId xmlns:a16="http://schemas.microsoft.com/office/drawing/2014/main" id="{9C634A14-4245-71D0-9CE3-27DF8D6EBCAC}"/>
              </a:ext>
            </a:extLst>
          </p:cNvPr>
          <p:cNvGrpSpPr/>
          <p:nvPr/>
        </p:nvGrpSpPr>
        <p:grpSpPr>
          <a:xfrm>
            <a:off x="4961989" y="3500323"/>
            <a:ext cx="2372242" cy="3306429"/>
            <a:chOff x="144558" y="127451"/>
            <a:chExt cx="2372242" cy="3306429"/>
          </a:xfrm>
        </p:grpSpPr>
        <p:pic>
          <p:nvPicPr>
            <p:cNvPr id="110" name="Picture 109">
              <a:extLst>
                <a:ext uri="{FF2B5EF4-FFF2-40B4-BE49-F238E27FC236}">
                  <a16:creationId xmlns:a16="http://schemas.microsoft.com/office/drawing/2014/main" id="{E788407D-B8DA-BE3A-2C34-79BCC788C90F}"/>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1" name="Rectangle 110">
              <a:extLst>
                <a:ext uri="{FF2B5EF4-FFF2-40B4-BE49-F238E27FC236}">
                  <a16:creationId xmlns:a16="http://schemas.microsoft.com/office/drawing/2014/main" id="{4EBE0CCC-CEBA-B416-15C3-186EFDE37907}"/>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13" name="Rounded Rectangle 112">
              <a:extLst>
                <a:ext uri="{FF2B5EF4-FFF2-40B4-BE49-F238E27FC236}">
                  <a16:creationId xmlns:a16="http://schemas.microsoft.com/office/drawing/2014/main" id="{B847B3CB-15A0-D180-F7D7-691FF4BD7E23}"/>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5" name="Rectangle 114">
              <a:extLst>
                <a:ext uri="{FF2B5EF4-FFF2-40B4-BE49-F238E27FC236}">
                  <a16:creationId xmlns:a16="http://schemas.microsoft.com/office/drawing/2014/main" id="{F6FE45D3-CE63-D22B-71C8-6587E1576EA9}"/>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16" name="Graphic 115">
              <a:extLst>
                <a:ext uri="{FF2B5EF4-FFF2-40B4-BE49-F238E27FC236}">
                  <a16:creationId xmlns:a16="http://schemas.microsoft.com/office/drawing/2014/main" id="{35D315C7-8C56-E020-54B0-204FE43D07B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sp>
        <p:nvSpPr>
          <p:cNvPr id="2" name="TextBox 21">
            <a:extLst>
              <a:ext uri="{FF2B5EF4-FFF2-40B4-BE49-F238E27FC236}">
                <a16:creationId xmlns:a16="http://schemas.microsoft.com/office/drawing/2014/main" id="{9CE3A35F-42C0-7647-4B52-AD74902738B1}"/>
              </a:ext>
            </a:extLst>
          </p:cNvPr>
          <p:cNvSpPr txBox="1"/>
          <p:nvPr/>
        </p:nvSpPr>
        <p:spPr>
          <a:xfrm>
            <a:off x="3181184"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3" name="TextBox 21">
            <a:extLst>
              <a:ext uri="{FF2B5EF4-FFF2-40B4-BE49-F238E27FC236}">
                <a16:creationId xmlns:a16="http://schemas.microsoft.com/office/drawing/2014/main" id="{9ABD25A1-EE68-EABD-4C87-7DCB6D1D40FF}"/>
              </a:ext>
            </a:extLst>
          </p:cNvPr>
          <p:cNvSpPr txBox="1"/>
          <p:nvPr/>
        </p:nvSpPr>
        <p:spPr>
          <a:xfrm>
            <a:off x="5593403"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4" name="TextBox 21">
            <a:extLst>
              <a:ext uri="{FF2B5EF4-FFF2-40B4-BE49-F238E27FC236}">
                <a16:creationId xmlns:a16="http://schemas.microsoft.com/office/drawing/2014/main" id="{89B238CB-93B5-8456-3696-CB859328F888}"/>
              </a:ext>
            </a:extLst>
          </p:cNvPr>
          <p:cNvSpPr txBox="1"/>
          <p:nvPr/>
        </p:nvSpPr>
        <p:spPr>
          <a:xfrm>
            <a:off x="8002963" y="231120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7" name="TextBox 21">
            <a:extLst>
              <a:ext uri="{FF2B5EF4-FFF2-40B4-BE49-F238E27FC236}">
                <a16:creationId xmlns:a16="http://schemas.microsoft.com/office/drawing/2014/main" id="{2532FF61-2F94-3BF0-F7D1-B35DF9454A49}"/>
              </a:ext>
            </a:extLst>
          </p:cNvPr>
          <p:cNvSpPr txBox="1"/>
          <p:nvPr/>
        </p:nvSpPr>
        <p:spPr>
          <a:xfrm>
            <a:off x="78743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9" name="TextBox 21">
            <a:extLst>
              <a:ext uri="{FF2B5EF4-FFF2-40B4-BE49-F238E27FC236}">
                <a16:creationId xmlns:a16="http://schemas.microsoft.com/office/drawing/2014/main" id="{75565D28-80D0-7553-3308-18654DB1FCFA}"/>
              </a:ext>
            </a:extLst>
          </p:cNvPr>
          <p:cNvSpPr txBox="1"/>
          <p:nvPr/>
        </p:nvSpPr>
        <p:spPr>
          <a:xfrm>
            <a:off x="3201209"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1" name="TextBox 21">
            <a:extLst>
              <a:ext uri="{FF2B5EF4-FFF2-40B4-BE49-F238E27FC236}">
                <a16:creationId xmlns:a16="http://schemas.microsoft.com/office/drawing/2014/main" id="{AB1ABD0F-25EC-A926-5636-AA8111A42E57}"/>
              </a:ext>
            </a:extLst>
          </p:cNvPr>
          <p:cNvSpPr txBox="1"/>
          <p:nvPr/>
        </p:nvSpPr>
        <p:spPr>
          <a:xfrm>
            <a:off x="559982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3" name="TextBox 21">
            <a:extLst>
              <a:ext uri="{FF2B5EF4-FFF2-40B4-BE49-F238E27FC236}">
                <a16:creationId xmlns:a16="http://schemas.microsoft.com/office/drawing/2014/main" id="{8F2B430E-47A0-B835-9305-A65FA22D80B0}"/>
              </a:ext>
            </a:extLst>
          </p:cNvPr>
          <p:cNvSpPr txBox="1"/>
          <p:nvPr/>
        </p:nvSpPr>
        <p:spPr>
          <a:xfrm>
            <a:off x="8023392"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Tree>
    <p:extLst>
      <p:ext uri="{BB962C8B-B14F-4D97-AF65-F5344CB8AC3E}">
        <p14:creationId xmlns:p14="http://schemas.microsoft.com/office/powerpoint/2010/main" val="2453696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AF0E2C9-BC68-72D4-7814-EF279A2FB148}"/>
              </a:ext>
            </a:extLst>
          </p:cNvPr>
          <p:cNvSpPr txBox="1"/>
          <p:nvPr/>
        </p:nvSpPr>
        <p:spPr>
          <a:xfrm>
            <a:off x="2051148" y="160521"/>
            <a:ext cx="6237606" cy="646331"/>
          </a:xfrm>
          <a:prstGeom prst="rect">
            <a:avLst/>
          </a:prstGeom>
          <a:noFill/>
        </p:spPr>
        <p:txBody>
          <a:bodyPr wrap="none" rtlCol="0">
            <a:spAutoFit/>
          </a:bodyPr>
          <a:lstStyle/>
          <a:p>
            <a:pPr algn="ctr"/>
            <a:r>
              <a:rPr lang="de-DE" sz="3600" noProof="0" dirty="0">
                <a:latin typeface="Arial" panose="020B0604020202020204" pitchFamily="34" charset="0"/>
              </a:rPr>
              <a:t>Beobachtungszeit verwenden</a:t>
            </a:r>
          </a:p>
        </p:txBody>
      </p:sp>
      <p:sp>
        <p:nvSpPr>
          <p:cNvPr id="5" name="TextBox 4">
            <a:extLst>
              <a:ext uri="{FF2B5EF4-FFF2-40B4-BE49-F238E27FC236}">
                <a16:creationId xmlns:a16="http://schemas.microsoft.com/office/drawing/2014/main" id="{DD714336-FFB3-9E50-F462-9F4C154E01AA}"/>
              </a:ext>
            </a:extLst>
          </p:cNvPr>
          <p:cNvSpPr txBox="1"/>
          <p:nvPr/>
        </p:nvSpPr>
        <p:spPr>
          <a:xfrm>
            <a:off x="1042145" y="799614"/>
            <a:ext cx="1683474" cy="523220"/>
          </a:xfrm>
          <a:prstGeom prst="rect">
            <a:avLst/>
          </a:prstGeom>
          <a:noFill/>
        </p:spPr>
        <p:txBody>
          <a:bodyPr wrap="none" rtlCol="0">
            <a:spAutoFit/>
          </a:bodyPr>
          <a:lstStyle/>
          <a:p>
            <a:pPr algn="ctr"/>
            <a:r>
              <a:rPr lang="de-DE" sz="1600" noProof="0" dirty="0">
                <a:latin typeface="Arial" panose="020B0604020202020204" pitchFamily="34" charset="0"/>
              </a:rPr>
              <a:t>Weiße Zwerge</a:t>
            </a:r>
          </a:p>
          <a:p>
            <a:pPr algn="ctr"/>
            <a:r>
              <a:rPr lang="de-DE" sz="1200" noProof="0" dirty="0">
                <a:latin typeface="Arial" panose="020B0604020202020204" pitchFamily="34" charset="0"/>
              </a:rPr>
              <a:t>lichtschwach und blau</a:t>
            </a:r>
          </a:p>
        </p:txBody>
      </p:sp>
      <p:sp>
        <p:nvSpPr>
          <p:cNvPr id="6" name="TextBox 5">
            <a:extLst>
              <a:ext uri="{FF2B5EF4-FFF2-40B4-BE49-F238E27FC236}">
                <a16:creationId xmlns:a16="http://schemas.microsoft.com/office/drawing/2014/main" id="{8CAA0D35-2B90-B793-56C2-98CDC8BBDE00}"/>
              </a:ext>
            </a:extLst>
          </p:cNvPr>
          <p:cNvSpPr txBox="1"/>
          <p:nvPr/>
        </p:nvSpPr>
        <p:spPr>
          <a:xfrm>
            <a:off x="571085" y="1294496"/>
            <a:ext cx="2625591" cy="646331"/>
          </a:xfrm>
          <a:prstGeom prst="rect">
            <a:avLst/>
          </a:prstGeom>
          <a:noFill/>
        </p:spPr>
        <p:txBody>
          <a:bodyPr wrap="none" rtlCol="0">
            <a:spAutoFit/>
          </a:bodyPr>
          <a:lstStyle/>
          <a:p>
            <a:pPr algn="ctr"/>
            <a:r>
              <a:rPr lang="de-DE" sz="1200" noProof="0" dirty="0">
                <a:latin typeface="Arial" panose="020B0604020202020204" pitchFamily="34" charset="0"/>
              </a:rPr>
              <a:t>500 Objekte pro Stunde Dark Time</a:t>
            </a:r>
          </a:p>
          <a:p>
            <a:pPr algn="ctr"/>
            <a:r>
              <a:rPr lang="de-DE" sz="1200" noProof="0" dirty="0">
                <a:latin typeface="Arial" panose="020B0604020202020204" pitchFamily="34" charset="0"/>
              </a:rPr>
              <a:t>200 Objekte pro Stunde Bright Time</a:t>
            </a:r>
          </a:p>
          <a:p>
            <a:pPr algn="ctr"/>
            <a:r>
              <a:rPr lang="de-DE" sz="1200" noProof="0" dirty="0">
                <a:latin typeface="Arial" panose="020B0604020202020204" pitchFamily="34" charset="0"/>
              </a:rPr>
              <a:t>1 Punkt pro 400 Weiße Zwerge</a:t>
            </a:r>
          </a:p>
        </p:txBody>
      </p:sp>
      <p:sp>
        <p:nvSpPr>
          <p:cNvPr id="7" name="TextBox 6">
            <a:extLst>
              <a:ext uri="{FF2B5EF4-FFF2-40B4-BE49-F238E27FC236}">
                <a16:creationId xmlns:a16="http://schemas.microsoft.com/office/drawing/2014/main" id="{0FB1AB54-074F-7B24-E79A-30AFCB1DA17B}"/>
              </a:ext>
            </a:extLst>
          </p:cNvPr>
          <p:cNvSpPr txBox="1"/>
          <p:nvPr/>
        </p:nvSpPr>
        <p:spPr>
          <a:xfrm>
            <a:off x="6684295" y="2079327"/>
            <a:ext cx="1311578" cy="523220"/>
          </a:xfrm>
          <a:prstGeom prst="rect">
            <a:avLst/>
          </a:prstGeom>
          <a:noFill/>
        </p:spPr>
        <p:txBody>
          <a:bodyPr wrap="none" rtlCol="0">
            <a:spAutoFit/>
          </a:bodyPr>
          <a:lstStyle/>
          <a:p>
            <a:pPr algn="ctr"/>
            <a:r>
              <a:rPr lang="de-DE" sz="1600" noProof="0" dirty="0">
                <a:latin typeface="Arial" panose="020B0604020202020204" pitchFamily="34" charset="0"/>
              </a:rPr>
              <a:t>Rote </a:t>
            </a:r>
            <a:r>
              <a:rPr lang="de-DE" sz="1600" dirty="0">
                <a:latin typeface="Arial" panose="020B0604020202020204" pitchFamily="34" charset="0"/>
              </a:rPr>
              <a:t>Riesen</a:t>
            </a:r>
            <a:endParaRPr lang="de-DE" sz="1600" noProof="0" dirty="0">
              <a:latin typeface="Arial" panose="020B0604020202020204" pitchFamily="34" charset="0"/>
            </a:endParaRPr>
          </a:p>
          <a:p>
            <a:pPr algn="ctr"/>
            <a:r>
              <a:rPr lang="de-DE" sz="1200" noProof="0" dirty="0">
                <a:latin typeface="Arial" panose="020B0604020202020204" pitchFamily="34" charset="0"/>
              </a:rPr>
              <a:t>hell und rot</a:t>
            </a:r>
          </a:p>
        </p:txBody>
      </p:sp>
      <p:sp>
        <p:nvSpPr>
          <p:cNvPr id="8" name="TextBox 7">
            <a:extLst>
              <a:ext uri="{FF2B5EF4-FFF2-40B4-BE49-F238E27FC236}">
                <a16:creationId xmlns:a16="http://schemas.microsoft.com/office/drawing/2014/main" id="{D4AE85F7-6A7D-19DA-8CEA-C616197A9B1D}"/>
              </a:ext>
            </a:extLst>
          </p:cNvPr>
          <p:cNvSpPr txBox="1"/>
          <p:nvPr/>
        </p:nvSpPr>
        <p:spPr>
          <a:xfrm>
            <a:off x="6023281" y="2611439"/>
            <a:ext cx="2633606" cy="646331"/>
          </a:xfrm>
          <a:prstGeom prst="rect">
            <a:avLst/>
          </a:prstGeom>
          <a:noFill/>
        </p:spPr>
        <p:txBody>
          <a:bodyPr wrap="none" rtlCol="0">
            <a:spAutoFit/>
          </a:bodyPr>
          <a:lstStyle/>
          <a:p>
            <a:pPr algn="ctr"/>
            <a:r>
              <a:rPr lang="de-DE" sz="1200" noProof="0" dirty="0">
                <a:latin typeface="Arial" panose="020B0604020202020204" pitchFamily="34" charset="0"/>
              </a:rPr>
              <a:t>1000 Objekte pro Stunde </a:t>
            </a:r>
            <a:r>
              <a:rPr lang="de-DE" sz="1200" dirty="0">
                <a:latin typeface="Arial" panose="020B0604020202020204" pitchFamily="34" charset="0"/>
              </a:rPr>
              <a:t>Dark Time</a:t>
            </a:r>
            <a:endParaRPr lang="de-DE" sz="1200" noProof="0" dirty="0">
              <a:latin typeface="Arial" panose="020B0604020202020204" pitchFamily="34" charset="0"/>
            </a:endParaRPr>
          </a:p>
          <a:p>
            <a:pPr algn="ctr"/>
            <a:r>
              <a:rPr lang="de-DE" sz="1200" noProof="0" dirty="0">
                <a:latin typeface="Arial" panose="020B0604020202020204" pitchFamily="34" charset="0"/>
              </a:rPr>
              <a:t>800 Objekte pro Stunde </a:t>
            </a:r>
            <a:r>
              <a:rPr lang="de-DE" sz="1200" dirty="0">
                <a:latin typeface="Arial" panose="020B0604020202020204" pitchFamily="34" charset="0"/>
              </a:rPr>
              <a:t>Bright Time</a:t>
            </a:r>
            <a:endParaRPr lang="de-DE" sz="1200" noProof="0" dirty="0">
              <a:latin typeface="Arial" panose="020B0604020202020204" pitchFamily="34" charset="0"/>
            </a:endParaRPr>
          </a:p>
          <a:p>
            <a:pPr algn="ctr"/>
            <a:r>
              <a:rPr lang="de-DE" sz="1200" noProof="0" dirty="0">
                <a:latin typeface="Arial" panose="020B0604020202020204" pitchFamily="34" charset="0"/>
              </a:rPr>
              <a:t>1 Punkt pro 1000 rote Riesen</a:t>
            </a:r>
          </a:p>
        </p:txBody>
      </p:sp>
      <p:sp>
        <p:nvSpPr>
          <p:cNvPr id="9" name="TextBox 8">
            <a:extLst>
              <a:ext uri="{FF2B5EF4-FFF2-40B4-BE49-F238E27FC236}">
                <a16:creationId xmlns:a16="http://schemas.microsoft.com/office/drawing/2014/main" id="{58221DB1-2305-874B-74FD-6F2118AF4978}"/>
              </a:ext>
            </a:extLst>
          </p:cNvPr>
          <p:cNvSpPr txBox="1"/>
          <p:nvPr/>
        </p:nvSpPr>
        <p:spPr>
          <a:xfrm>
            <a:off x="6295568" y="821606"/>
            <a:ext cx="2089033" cy="523220"/>
          </a:xfrm>
          <a:prstGeom prst="rect">
            <a:avLst/>
          </a:prstGeom>
          <a:noFill/>
        </p:spPr>
        <p:txBody>
          <a:bodyPr wrap="none" rtlCol="0">
            <a:spAutoFit/>
          </a:bodyPr>
          <a:lstStyle/>
          <a:p>
            <a:pPr algn="ctr"/>
            <a:r>
              <a:rPr lang="de-DE" sz="1600" noProof="0" dirty="0">
                <a:latin typeface="Arial" panose="020B0604020202020204" pitchFamily="34" charset="0"/>
              </a:rPr>
              <a:t>Quasare in der Nähe</a:t>
            </a:r>
          </a:p>
          <a:p>
            <a:pPr algn="ctr"/>
            <a:r>
              <a:rPr lang="de-DE" sz="1200" noProof="0" dirty="0">
                <a:latin typeface="Arial" panose="020B0604020202020204" pitchFamily="34" charset="0"/>
              </a:rPr>
              <a:t>hell und blau</a:t>
            </a:r>
          </a:p>
        </p:txBody>
      </p:sp>
      <p:sp>
        <p:nvSpPr>
          <p:cNvPr id="10" name="TextBox 9">
            <a:extLst>
              <a:ext uri="{FF2B5EF4-FFF2-40B4-BE49-F238E27FC236}">
                <a16:creationId xmlns:a16="http://schemas.microsoft.com/office/drawing/2014/main" id="{63FF3221-0E5D-B241-A246-555298B5A9DF}"/>
              </a:ext>
            </a:extLst>
          </p:cNvPr>
          <p:cNvSpPr txBox="1"/>
          <p:nvPr/>
        </p:nvSpPr>
        <p:spPr>
          <a:xfrm>
            <a:off x="5681729" y="1285900"/>
            <a:ext cx="3081293" cy="646331"/>
          </a:xfrm>
          <a:prstGeom prst="rect">
            <a:avLst/>
          </a:prstGeom>
          <a:noFill/>
        </p:spPr>
        <p:txBody>
          <a:bodyPr wrap="none" rtlCol="0">
            <a:spAutoFit/>
          </a:bodyPr>
          <a:lstStyle/>
          <a:p>
            <a:pPr algn="ctr"/>
            <a:r>
              <a:rPr lang="de-DE" sz="1200" noProof="0" dirty="0">
                <a:latin typeface="Arial" panose="020B0604020202020204" pitchFamily="34" charset="0"/>
              </a:rPr>
              <a:t>1000 Objekte pro Stunde Dark Time</a:t>
            </a:r>
          </a:p>
          <a:p>
            <a:pPr algn="ctr"/>
            <a:r>
              <a:rPr lang="de-DE" sz="1200" noProof="0" dirty="0">
                <a:latin typeface="Arial" panose="020B0604020202020204" pitchFamily="34" charset="0"/>
              </a:rPr>
              <a:t>400 Objekte pro Stunde Bright Time</a:t>
            </a:r>
          </a:p>
          <a:p>
            <a:pPr algn="ctr"/>
            <a:r>
              <a:rPr lang="de-DE" sz="1200" noProof="0" dirty="0">
                <a:latin typeface="Arial" panose="020B0604020202020204" pitchFamily="34" charset="0"/>
              </a:rPr>
              <a:t>1 Punkt pro 800 nahegelegenen Quasaren</a:t>
            </a:r>
          </a:p>
        </p:txBody>
      </p:sp>
      <p:sp>
        <p:nvSpPr>
          <p:cNvPr id="11" name="TextBox 10">
            <a:extLst>
              <a:ext uri="{FF2B5EF4-FFF2-40B4-BE49-F238E27FC236}">
                <a16:creationId xmlns:a16="http://schemas.microsoft.com/office/drawing/2014/main" id="{DA5D8F1B-4A86-45A7-EF67-38F5938AC7A0}"/>
              </a:ext>
            </a:extLst>
          </p:cNvPr>
          <p:cNvSpPr txBox="1"/>
          <p:nvPr/>
        </p:nvSpPr>
        <p:spPr>
          <a:xfrm>
            <a:off x="952376" y="2079327"/>
            <a:ext cx="1863011" cy="523220"/>
          </a:xfrm>
          <a:prstGeom prst="rect">
            <a:avLst/>
          </a:prstGeom>
          <a:noFill/>
        </p:spPr>
        <p:txBody>
          <a:bodyPr wrap="none" rtlCol="0">
            <a:spAutoFit/>
          </a:bodyPr>
          <a:lstStyle/>
          <a:p>
            <a:r>
              <a:rPr lang="de-DE" sz="1600" noProof="0" dirty="0">
                <a:latin typeface="Arial" panose="020B0604020202020204" pitchFamily="34" charset="0"/>
              </a:rPr>
              <a:t>Entfernte Quasare</a:t>
            </a:r>
          </a:p>
          <a:p>
            <a:pPr algn="ctr"/>
            <a:r>
              <a:rPr lang="de-DE" sz="1200" noProof="0" dirty="0">
                <a:latin typeface="Arial" panose="020B0604020202020204" pitchFamily="34" charset="0"/>
              </a:rPr>
              <a:t>lichtschwach und rot</a:t>
            </a:r>
          </a:p>
        </p:txBody>
      </p:sp>
      <p:sp>
        <p:nvSpPr>
          <p:cNvPr id="12" name="TextBox 11">
            <a:extLst>
              <a:ext uri="{FF2B5EF4-FFF2-40B4-BE49-F238E27FC236}">
                <a16:creationId xmlns:a16="http://schemas.microsoft.com/office/drawing/2014/main" id="{F8A2A76E-9901-E696-C3D8-BFF3ADFD8FF3}"/>
              </a:ext>
            </a:extLst>
          </p:cNvPr>
          <p:cNvSpPr txBox="1"/>
          <p:nvPr/>
        </p:nvSpPr>
        <p:spPr>
          <a:xfrm>
            <a:off x="571085" y="2596453"/>
            <a:ext cx="2625591" cy="646331"/>
          </a:xfrm>
          <a:prstGeom prst="rect">
            <a:avLst/>
          </a:prstGeom>
          <a:noFill/>
        </p:spPr>
        <p:txBody>
          <a:bodyPr wrap="none" rtlCol="0">
            <a:spAutoFit/>
          </a:bodyPr>
          <a:lstStyle/>
          <a:p>
            <a:pPr algn="ctr"/>
            <a:r>
              <a:rPr lang="de-DE" sz="1200" noProof="0" dirty="0">
                <a:latin typeface="Arial" panose="020B0604020202020204" pitchFamily="34" charset="0"/>
              </a:rPr>
              <a:t>500 Objekte pro Stunde Dark Time</a:t>
            </a:r>
          </a:p>
          <a:p>
            <a:pPr algn="ctr"/>
            <a:r>
              <a:rPr lang="de-DE" sz="1200" noProof="0" dirty="0">
                <a:latin typeface="Arial" panose="020B0604020202020204" pitchFamily="34" charset="0"/>
              </a:rPr>
              <a:t>400 Objekte pro Stunde Bright Time</a:t>
            </a:r>
          </a:p>
          <a:p>
            <a:pPr algn="ctr"/>
            <a:r>
              <a:rPr lang="de-DE" sz="1200" noProof="0" dirty="0">
                <a:latin typeface="Arial" panose="020B0604020202020204" pitchFamily="34" charset="0"/>
              </a:rPr>
              <a:t>1 Punkt pro 500 entfernte Quasare</a:t>
            </a:r>
          </a:p>
        </p:txBody>
      </p:sp>
      <p:sp>
        <p:nvSpPr>
          <p:cNvPr id="13" name="TextBox 12">
            <a:extLst>
              <a:ext uri="{FF2B5EF4-FFF2-40B4-BE49-F238E27FC236}">
                <a16:creationId xmlns:a16="http://schemas.microsoft.com/office/drawing/2014/main" id="{3943D407-FA18-4C5D-F83B-631354926E8A}"/>
              </a:ext>
            </a:extLst>
          </p:cNvPr>
          <p:cNvSpPr txBox="1"/>
          <p:nvPr/>
        </p:nvSpPr>
        <p:spPr>
          <a:xfrm>
            <a:off x="3007691" y="3759910"/>
            <a:ext cx="3890617" cy="646331"/>
          </a:xfrm>
          <a:prstGeom prst="rect">
            <a:avLst/>
          </a:prstGeom>
          <a:noFill/>
        </p:spPr>
        <p:txBody>
          <a:bodyPr wrap="none" rtlCol="0">
            <a:spAutoFit/>
          </a:bodyPr>
          <a:lstStyle/>
          <a:p>
            <a:pPr algn="ctr"/>
            <a:r>
              <a:rPr lang="de-DE" sz="3600" dirty="0"/>
              <a:t>Legacy-Survey-Preis</a:t>
            </a:r>
            <a:endParaRPr lang="de-DE" sz="3600" noProof="0" dirty="0">
              <a:latin typeface="Arial" panose="020B0604020202020204" pitchFamily="34" charset="0"/>
            </a:endParaRPr>
          </a:p>
        </p:txBody>
      </p:sp>
      <p:sp>
        <p:nvSpPr>
          <p:cNvPr id="14" name="TextBox 13">
            <a:extLst>
              <a:ext uri="{FF2B5EF4-FFF2-40B4-BE49-F238E27FC236}">
                <a16:creationId xmlns:a16="http://schemas.microsoft.com/office/drawing/2014/main" id="{74EA8EF4-443F-0F91-F229-D1E995A93DF5}"/>
              </a:ext>
            </a:extLst>
          </p:cNvPr>
          <p:cNvSpPr txBox="1"/>
          <p:nvPr/>
        </p:nvSpPr>
        <p:spPr>
          <a:xfrm>
            <a:off x="395781" y="4389851"/>
            <a:ext cx="9330644" cy="830997"/>
          </a:xfrm>
          <a:prstGeom prst="rect">
            <a:avLst/>
          </a:prstGeom>
          <a:noFill/>
        </p:spPr>
        <p:txBody>
          <a:bodyPr wrap="square" rtlCol="0">
            <a:spAutoFit/>
          </a:bodyPr>
          <a:lstStyle/>
          <a:p>
            <a:pPr algn="ctr"/>
            <a:r>
              <a:rPr lang="de-DE" sz="1200" noProof="0" dirty="0">
                <a:latin typeface="Arial" panose="020B0604020202020204" pitchFamily="34" charset="0"/>
              </a:rPr>
              <a:t>Wird an den Spieler vergeben, der nach 6 Zügen die größte Vielfalt an beobachteten Objekten vorweisen kann. Betrachte die vier Objekttypen: Die </a:t>
            </a:r>
            <a:r>
              <a:rPr lang="de-DE" sz="1200" b="1" noProof="0" dirty="0">
                <a:latin typeface="Arial" panose="020B0604020202020204" pitchFamily="34" charset="0"/>
              </a:rPr>
              <a:t>niedrigste Anzahl </a:t>
            </a:r>
            <a:r>
              <a:rPr lang="de-DE" sz="1200" noProof="0" dirty="0">
                <a:latin typeface="Arial" panose="020B0604020202020204" pitchFamily="34" charset="0"/>
              </a:rPr>
              <a:t>unter den vier Typen bestimmt </a:t>
            </a:r>
            <a:r>
              <a:rPr lang="de-DE" sz="1200" b="1" noProof="0" dirty="0">
                <a:latin typeface="Arial" panose="020B0604020202020204" pitchFamily="34" charset="0"/>
              </a:rPr>
              <a:t>deinen Legacy-Survey-Punktestand</a:t>
            </a:r>
            <a:r>
              <a:rPr lang="de-DE" sz="1200" noProof="0" dirty="0">
                <a:latin typeface="Arial" panose="020B0604020202020204" pitchFamily="34" charset="0"/>
              </a:rPr>
              <a:t>. Der </a:t>
            </a:r>
            <a:r>
              <a:rPr lang="de-DE" sz="1200" b="1" noProof="0" dirty="0">
                <a:latin typeface="Arial" panose="020B0604020202020204" pitchFamily="34" charset="0"/>
              </a:rPr>
              <a:t>Spieler mit dem höchsten Legacy-Survey-Punktestand </a:t>
            </a:r>
            <a:r>
              <a:rPr lang="de-DE" sz="1200" noProof="0" dirty="0">
                <a:latin typeface="Arial" panose="020B0604020202020204" pitchFamily="34" charset="0"/>
              </a:rPr>
              <a:t>gewinnt den Legacy-Survey-Preis und die damit verbundenen Punkte. Bei Gleichstand entscheidet der Objekttyp mit dem nächsthöheren Punktestand usw.</a:t>
            </a:r>
          </a:p>
        </p:txBody>
      </p:sp>
      <p:graphicFrame>
        <p:nvGraphicFramePr>
          <p:cNvPr id="17" name="Table 16">
            <a:extLst>
              <a:ext uri="{FF2B5EF4-FFF2-40B4-BE49-F238E27FC236}">
                <a16:creationId xmlns:a16="http://schemas.microsoft.com/office/drawing/2014/main" id="{9FB1418E-DA31-1CC5-9580-95334CA345FD}"/>
              </a:ext>
            </a:extLst>
          </p:cNvPr>
          <p:cNvGraphicFramePr>
            <a:graphicFrameLocks noGrp="1"/>
          </p:cNvGraphicFramePr>
          <p:nvPr>
            <p:extLst>
              <p:ext uri="{D42A27DB-BD31-4B8C-83A1-F6EECF244321}">
                <p14:modId xmlns:p14="http://schemas.microsoft.com/office/powerpoint/2010/main" val="3534036398"/>
              </p:ext>
            </p:extLst>
          </p:nvPr>
        </p:nvGraphicFramePr>
        <p:xfrm>
          <a:off x="5100811" y="5295250"/>
          <a:ext cx="4409408" cy="1149672"/>
        </p:xfrm>
        <a:graphic>
          <a:graphicData uri="http://schemas.openxmlformats.org/drawingml/2006/table">
            <a:tbl>
              <a:tblPr firstRow="1" bandRow="1">
                <a:tableStyleId>{5C22544A-7EE6-4342-B048-85BDC9FD1C3A}</a:tableStyleId>
              </a:tblPr>
              <a:tblGrid>
                <a:gridCol w="922618">
                  <a:extLst>
                    <a:ext uri="{9D8B030D-6E8A-4147-A177-3AD203B41FA5}">
                      <a16:colId xmlns:a16="http://schemas.microsoft.com/office/drawing/2014/main" val="3729670706"/>
                    </a:ext>
                  </a:extLst>
                </a:gridCol>
                <a:gridCol w="768380">
                  <a:extLst>
                    <a:ext uri="{9D8B030D-6E8A-4147-A177-3AD203B41FA5}">
                      <a16:colId xmlns:a16="http://schemas.microsoft.com/office/drawing/2014/main" val="1980339002"/>
                    </a:ext>
                  </a:extLst>
                </a:gridCol>
                <a:gridCol w="807073">
                  <a:extLst>
                    <a:ext uri="{9D8B030D-6E8A-4147-A177-3AD203B41FA5}">
                      <a16:colId xmlns:a16="http://schemas.microsoft.com/office/drawing/2014/main" val="1620692606"/>
                    </a:ext>
                  </a:extLst>
                </a:gridCol>
                <a:gridCol w="870990">
                  <a:extLst>
                    <a:ext uri="{9D8B030D-6E8A-4147-A177-3AD203B41FA5}">
                      <a16:colId xmlns:a16="http://schemas.microsoft.com/office/drawing/2014/main" val="2433270418"/>
                    </a:ext>
                  </a:extLst>
                </a:gridCol>
                <a:gridCol w="1040347">
                  <a:extLst>
                    <a:ext uri="{9D8B030D-6E8A-4147-A177-3AD203B41FA5}">
                      <a16:colId xmlns:a16="http://schemas.microsoft.com/office/drawing/2014/main" val="2185194058"/>
                    </a:ext>
                  </a:extLst>
                </a:gridCol>
              </a:tblGrid>
              <a:tr h="485927">
                <a:tc>
                  <a:txBody>
                    <a:bodyPr/>
                    <a:lstStyle/>
                    <a:p>
                      <a:endParaRPr lang="de-DE" sz="1000" b="0" i="0" noProof="0" dirty="0">
                        <a:solidFill>
                          <a:schemeClr val="tx1"/>
                        </a:solidFill>
                        <a:latin typeface="Arial" panose="020B0604020202020204"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de-DE" sz="1000" b="0" i="0" noProof="0" dirty="0">
                          <a:solidFill>
                            <a:schemeClr val="tx1"/>
                          </a:solidFill>
                          <a:latin typeface="Arial" panose="020B0604020202020204" pitchFamily="34" charset="0"/>
                        </a:rPr>
                        <a:t>Weiße Zwerge</a:t>
                      </a:r>
                      <a:endParaRPr lang="de-DE" sz="1000" noProof="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de-DE" sz="1000" b="0" i="0" noProof="0" dirty="0">
                          <a:solidFill>
                            <a:schemeClr val="tx1"/>
                          </a:solidFill>
                          <a:latin typeface="Arial" panose="020B0604020202020204" pitchFamily="34" charset="0"/>
                        </a:rPr>
                        <a:t>Nahe Quasare</a:t>
                      </a:r>
                      <a:endParaRPr lang="de-DE" sz="1000" noProof="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de-DE" sz="1000" b="0" i="0" noProof="0" dirty="0">
                          <a:solidFill>
                            <a:schemeClr val="tx1"/>
                          </a:solidFill>
                          <a:latin typeface="Arial" panose="020B0604020202020204" pitchFamily="34" charset="0"/>
                        </a:rPr>
                        <a:t>Entfernte Quasare</a:t>
                      </a:r>
                      <a:endParaRPr lang="de-DE" sz="1000" noProof="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de-DE" sz="1000" b="0" i="0" noProof="0" dirty="0">
                          <a:solidFill>
                            <a:schemeClr val="tx1"/>
                          </a:solidFill>
                          <a:latin typeface="Arial" panose="020B0604020202020204" pitchFamily="34" charset="0"/>
                        </a:rPr>
                        <a:t>Rote </a:t>
                      </a:r>
                    </a:p>
                    <a:p>
                      <a:r>
                        <a:rPr lang="de-DE" sz="1000" b="0" i="0" noProof="0" dirty="0">
                          <a:solidFill>
                            <a:schemeClr val="tx1"/>
                          </a:solidFill>
                          <a:latin typeface="Arial" panose="020B0604020202020204" pitchFamily="34" charset="0"/>
                        </a:rPr>
                        <a:t>Riesen</a:t>
                      </a:r>
                      <a:endParaRPr lang="de-DE" sz="1000" noProof="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75027941"/>
                  </a:ext>
                </a:extLst>
              </a:tr>
              <a:tr h="292905">
                <a:tc>
                  <a:txBody>
                    <a:bodyPr/>
                    <a:lstStyle/>
                    <a:p>
                      <a:r>
                        <a:rPr lang="de-DE" sz="1000" b="0" i="0" noProof="0" dirty="0">
                          <a:latin typeface="Arial" panose="020B0604020202020204" pitchFamily="34" charset="0"/>
                        </a:rPr>
                        <a:t>Spieler 1</a:t>
                      </a:r>
                      <a:endParaRPr lang="de-DE" sz="1000" noProof="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de-DE" sz="1000" b="0" i="0" u="sng" noProof="0" dirty="0">
                          <a:latin typeface="Arial" panose="020B0604020202020204" pitchFamily="34" charset="0"/>
                        </a:rPr>
                        <a:t>4000</a:t>
                      </a:r>
                      <a:endParaRPr lang="de-DE" sz="1000" u="sng" noProof="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de-DE" sz="1000" b="0" i="0" noProof="0" dirty="0">
                          <a:latin typeface="Arial" panose="020B0604020202020204" pitchFamily="34" charset="0"/>
                        </a:rPr>
                        <a:t>8000</a:t>
                      </a:r>
                      <a:endParaRPr lang="de-DE" sz="1000" noProof="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de-DE" sz="1000" b="0" i="0" noProof="0" dirty="0">
                          <a:latin typeface="Arial" panose="020B0604020202020204" pitchFamily="34" charset="0"/>
                        </a:rPr>
                        <a:t>6000</a:t>
                      </a:r>
                      <a:endParaRPr lang="de-DE" sz="1000" noProof="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de-DE" sz="1000" b="0" i="0" noProof="0" dirty="0">
                          <a:latin typeface="Arial" panose="020B0604020202020204" pitchFamily="34" charset="0"/>
                        </a:rPr>
                        <a:t>10000</a:t>
                      </a:r>
                      <a:endParaRPr lang="de-DE" sz="1000" noProof="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43093492"/>
                  </a:ext>
                </a:extLst>
              </a:tr>
              <a:tr h="370840">
                <a:tc>
                  <a:txBody>
                    <a:bodyPr/>
                    <a:lstStyle/>
                    <a:p>
                      <a:r>
                        <a:rPr lang="de-DE" sz="1000" b="0" i="0" noProof="0" dirty="0">
                          <a:latin typeface="Arial" panose="020B0604020202020204" pitchFamily="34" charset="0"/>
                        </a:rPr>
                        <a:t>Spielerin 2</a:t>
                      </a:r>
                      <a:endParaRPr lang="de-DE" sz="1000" noProof="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de-DE" sz="1000" b="0" i="0" noProof="0" dirty="0">
                          <a:latin typeface="Arial" panose="020B0604020202020204" pitchFamily="34" charset="0"/>
                        </a:rPr>
                        <a:t>6000</a:t>
                      </a:r>
                      <a:endParaRPr lang="de-DE" sz="1000" noProof="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de-DE" sz="1000" b="0" i="0" noProof="0" dirty="0">
                          <a:latin typeface="Arial" panose="020B0604020202020204" pitchFamily="34" charset="0"/>
                        </a:rPr>
                        <a:t>7000</a:t>
                      </a:r>
                      <a:endParaRPr lang="de-DE" sz="1000" noProof="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de-DE" sz="1000" b="0" i="0" u="sng" noProof="0" dirty="0">
                          <a:latin typeface="Arial" panose="020B0604020202020204" pitchFamily="34" charset="0"/>
                        </a:rPr>
                        <a:t>5000</a:t>
                      </a:r>
                      <a:endParaRPr lang="de-DE" sz="1000" u="sng" noProof="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de-DE" sz="1000" b="0" i="0" noProof="0" dirty="0">
                          <a:latin typeface="Arial" panose="020B0604020202020204" pitchFamily="34" charset="0"/>
                        </a:rPr>
                        <a:t>7000</a:t>
                      </a:r>
                      <a:endParaRPr lang="de-DE" sz="1000" noProof="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83791817"/>
                  </a:ext>
                </a:extLst>
              </a:tr>
            </a:tbl>
          </a:graphicData>
        </a:graphic>
      </p:graphicFrame>
      <p:sp>
        <p:nvSpPr>
          <p:cNvPr id="18" name="TextBox 17">
            <a:extLst>
              <a:ext uri="{FF2B5EF4-FFF2-40B4-BE49-F238E27FC236}">
                <a16:creationId xmlns:a16="http://schemas.microsoft.com/office/drawing/2014/main" id="{4FC0C7CC-2F5E-EE6D-0795-A3B63520AD21}"/>
              </a:ext>
            </a:extLst>
          </p:cNvPr>
          <p:cNvSpPr txBox="1"/>
          <p:nvPr/>
        </p:nvSpPr>
        <p:spPr>
          <a:xfrm>
            <a:off x="395781" y="5295250"/>
            <a:ext cx="4705030" cy="1200329"/>
          </a:xfrm>
          <a:prstGeom prst="rect">
            <a:avLst/>
          </a:prstGeom>
          <a:noFill/>
        </p:spPr>
        <p:txBody>
          <a:bodyPr wrap="square" rtlCol="0">
            <a:spAutoFit/>
          </a:bodyPr>
          <a:lstStyle/>
          <a:p>
            <a:r>
              <a:rPr lang="de-DE" sz="1200" b="1" dirty="0"/>
              <a:t>Beispiel:</a:t>
            </a:r>
            <a:r>
              <a:rPr lang="de-DE" sz="1200" dirty="0"/>
              <a:t> Zwei Spieler haben die folgende Anzahl an beobachteten Objekten gesammelt. Der niedrigste Wert der vier Objekttypen bei Spieler 1 beträgt 4000 – das ist sein Legacy-Survey-Punktestand. Der niedrigste Wert bei Spielerin 2 beträgt 5000 – das ist ihr Legacy-Survey-Punktestand. In diesem Fall gewinnt Spielerin 2 die Legacy-Survey-Bonuskarte und die damit verbundenen 20 Punkte.</a:t>
            </a:r>
            <a:endParaRPr lang="de-DE" sz="1200" noProof="0" dirty="0">
              <a:latin typeface="Arial" panose="020B0604020202020204" pitchFamily="34" charset="0"/>
            </a:endParaRPr>
          </a:p>
        </p:txBody>
      </p:sp>
      <p:sp>
        <p:nvSpPr>
          <p:cNvPr id="2" name="TextBox 13">
            <a:extLst>
              <a:ext uri="{FF2B5EF4-FFF2-40B4-BE49-F238E27FC236}">
                <a16:creationId xmlns:a16="http://schemas.microsoft.com/office/drawing/2014/main" id="{C38C9A5E-BA4B-0CC3-E67E-9C815E25270E}"/>
              </a:ext>
            </a:extLst>
          </p:cNvPr>
          <p:cNvSpPr txBox="1"/>
          <p:nvPr/>
        </p:nvSpPr>
        <p:spPr>
          <a:xfrm>
            <a:off x="395781" y="3323232"/>
            <a:ext cx="9330644" cy="276999"/>
          </a:xfrm>
          <a:prstGeom prst="rect">
            <a:avLst/>
          </a:prstGeom>
          <a:noFill/>
        </p:spPr>
        <p:txBody>
          <a:bodyPr wrap="square" rtlCol="0">
            <a:spAutoFit/>
          </a:bodyPr>
          <a:lstStyle/>
          <a:p>
            <a:pPr algn="ctr"/>
            <a:r>
              <a:rPr lang="de-DE" sz="1200" noProof="0" dirty="0">
                <a:latin typeface="Arial" panose="020B0604020202020204" pitchFamily="34" charset="0"/>
              </a:rPr>
              <a:t>Bei der Berechnung der Punkte wird immer abgerundet: Hat ein Spieler 1000 weiße Zwerge beobachtet, erhält er dafür 2 Punkte.</a:t>
            </a:r>
          </a:p>
        </p:txBody>
      </p:sp>
    </p:spTree>
    <p:extLst>
      <p:ext uri="{BB962C8B-B14F-4D97-AF65-F5344CB8AC3E}">
        <p14:creationId xmlns:p14="http://schemas.microsoft.com/office/powerpoint/2010/main" val="3450600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F7D3D-F6A9-0503-33B3-A3CD96081D32}"/>
            </a:ext>
          </a:extLst>
        </p:cNvPr>
        <p:cNvGrpSpPr/>
        <p:nvPr/>
      </p:nvGrpSpPr>
      <p:grpSpPr>
        <a:xfrm>
          <a:off x="0" y="0"/>
          <a:ext cx="0" cy="0"/>
          <a:chOff x="0" y="0"/>
          <a:chExt cx="0" cy="0"/>
        </a:xfrm>
      </p:grpSpPr>
      <p:grpSp>
        <p:nvGrpSpPr>
          <p:cNvPr id="3" name="Group 2">
            <a:extLst>
              <a:ext uri="{FF2B5EF4-FFF2-40B4-BE49-F238E27FC236}">
                <a16:creationId xmlns:a16="http://schemas.microsoft.com/office/drawing/2014/main" id="{1849FAEB-3493-1D53-3F80-98F367BAF88B}"/>
              </a:ext>
            </a:extLst>
          </p:cNvPr>
          <p:cNvGrpSpPr/>
          <p:nvPr/>
        </p:nvGrpSpPr>
        <p:grpSpPr>
          <a:xfrm>
            <a:off x="193713" y="168007"/>
            <a:ext cx="2338899" cy="3200400"/>
            <a:chOff x="193713" y="168007"/>
            <a:chExt cx="2338899" cy="3200400"/>
          </a:xfrm>
        </p:grpSpPr>
        <p:sp>
          <p:nvSpPr>
            <p:cNvPr id="5" name="Rectangle 4">
              <a:extLst>
                <a:ext uri="{FF2B5EF4-FFF2-40B4-BE49-F238E27FC236}">
                  <a16:creationId xmlns:a16="http://schemas.microsoft.com/office/drawing/2014/main" id="{939EEE01-6544-F8D1-E388-84493014B17D}"/>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913A1D69-E378-FAE7-DF5D-EB7EE234D85D}"/>
                </a:ext>
              </a:extLst>
            </p:cNvPr>
            <p:cNvSpPr txBox="1"/>
            <p:nvPr/>
          </p:nvSpPr>
          <p:spPr>
            <a:xfrm>
              <a:off x="1480080"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25" name="TextBox 24">
              <a:extLst>
                <a:ext uri="{FF2B5EF4-FFF2-40B4-BE49-F238E27FC236}">
                  <a16:creationId xmlns:a16="http://schemas.microsoft.com/office/drawing/2014/main" id="{4B35EE28-2E96-5ABF-05A7-83C3F4A14E05}"/>
                </a:ext>
              </a:extLst>
            </p:cNvPr>
            <p:cNvSpPr txBox="1"/>
            <p:nvPr/>
          </p:nvSpPr>
          <p:spPr>
            <a:xfrm>
              <a:off x="531296" y="1273862"/>
              <a:ext cx="1591141" cy="369332"/>
            </a:xfrm>
            <a:prstGeom prst="rect">
              <a:avLst/>
            </a:prstGeom>
            <a:noFill/>
            <a:ln>
              <a:noFill/>
            </a:ln>
          </p:spPr>
          <p:txBody>
            <a:bodyPr wrap="none" rtlCol="0">
              <a:spAutoFit/>
            </a:bodyPr>
            <a:lstStyle/>
            <a:p>
              <a:pPr algn="ctr"/>
              <a:r>
                <a:rPr lang="de-DE" noProof="0" dirty="0">
                  <a:latin typeface="Arial" panose="020B0604020202020204" pitchFamily="34" charset="0"/>
                </a:rPr>
                <a:t>Dicke Wolken</a:t>
              </a:r>
            </a:p>
          </p:txBody>
        </p:sp>
        <p:sp>
          <p:nvSpPr>
            <p:cNvPr id="26" name="TextBox 25">
              <a:extLst>
                <a:ext uri="{FF2B5EF4-FFF2-40B4-BE49-F238E27FC236}">
                  <a16:creationId xmlns:a16="http://schemas.microsoft.com/office/drawing/2014/main" id="{CD046607-147D-19FE-0366-68F9D115EB7D}"/>
                </a:ext>
              </a:extLst>
            </p:cNvPr>
            <p:cNvSpPr txBox="1"/>
            <p:nvPr/>
          </p:nvSpPr>
          <p:spPr>
            <a:xfrm>
              <a:off x="593075" y="1658305"/>
              <a:ext cx="1487276" cy="707886"/>
            </a:xfrm>
            <a:prstGeom prst="rect">
              <a:avLst/>
            </a:prstGeom>
            <a:noFill/>
            <a:ln>
              <a:noFill/>
            </a:ln>
          </p:spPr>
          <p:txBody>
            <a:bodyPr wrap="square" rtlCol="0">
              <a:spAutoFit/>
            </a:bodyPr>
            <a:lstStyle/>
            <a:p>
              <a:pPr algn="ctr"/>
              <a:r>
                <a:rPr lang="de-DE" sz="1000" noProof="0" dirty="0">
                  <a:latin typeface="Arial" panose="020B0604020202020204" pitchFamily="34" charset="0"/>
                </a:rPr>
                <a:t>Du verlierst deine gesamte Beobachtungszeit in der ersten Nacht.</a:t>
              </a:r>
            </a:p>
          </p:txBody>
        </p:sp>
      </p:grpSp>
      <p:grpSp>
        <p:nvGrpSpPr>
          <p:cNvPr id="15" name="Group 14">
            <a:extLst>
              <a:ext uri="{FF2B5EF4-FFF2-40B4-BE49-F238E27FC236}">
                <a16:creationId xmlns:a16="http://schemas.microsoft.com/office/drawing/2014/main" id="{4FF4085A-FBC8-8782-B220-EC101F6FD7D1}"/>
              </a:ext>
            </a:extLst>
          </p:cNvPr>
          <p:cNvGrpSpPr/>
          <p:nvPr/>
        </p:nvGrpSpPr>
        <p:grpSpPr>
          <a:xfrm>
            <a:off x="193713" y="3489592"/>
            <a:ext cx="2338898" cy="3200400"/>
            <a:chOff x="193713" y="3489592"/>
            <a:chExt cx="2338898" cy="3200400"/>
          </a:xfrm>
        </p:grpSpPr>
        <p:sp>
          <p:nvSpPr>
            <p:cNvPr id="6" name="Rectangle 5">
              <a:extLst>
                <a:ext uri="{FF2B5EF4-FFF2-40B4-BE49-F238E27FC236}">
                  <a16:creationId xmlns:a16="http://schemas.microsoft.com/office/drawing/2014/main" id="{2702F5B3-DE23-B544-D109-C7B729BE13BE}"/>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TextBox 20">
              <a:extLst>
                <a:ext uri="{FF2B5EF4-FFF2-40B4-BE49-F238E27FC236}">
                  <a16:creationId xmlns:a16="http://schemas.microsoft.com/office/drawing/2014/main" id="{BF39186D-C20A-3CE5-2191-A623B8147017}"/>
                </a:ext>
              </a:extLst>
            </p:cNvPr>
            <p:cNvSpPr txBox="1"/>
            <p:nvPr/>
          </p:nvSpPr>
          <p:spPr>
            <a:xfrm>
              <a:off x="1480079"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27" name="TextBox 26">
              <a:extLst>
                <a:ext uri="{FF2B5EF4-FFF2-40B4-BE49-F238E27FC236}">
                  <a16:creationId xmlns:a16="http://schemas.microsoft.com/office/drawing/2014/main" id="{57BC324B-AD24-3C24-1F48-3ACF550F1D3A}"/>
                </a:ext>
              </a:extLst>
            </p:cNvPr>
            <p:cNvSpPr txBox="1"/>
            <p:nvPr/>
          </p:nvSpPr>
          <p:spPr>
            <a:xfrm>
              <a:off x="541142" y="4613363"/>
              <a:ext cx="1591141" cy="369332"/>
            </a:xfrm>
            <a:prstGeom prst="rect">
              <a:avLst/>
            </a:prstGeom>
            <a:noFill/>
            <a:ln>
              <a:noFill/>
            </a:ln>
          </p:spPr>
          <p:txBody>
            <a:bodyPr wrap="none" rtlCol="0">
              <a:spAutoFit/>
            </a:bodyPr>
            <a:lstStyle/>
            <a:p>
              <a:r>
                <a:rPr lang="de-DE" noProof="0" dirty="0">
                  <a:latin typeface="Arial" panose="020B0604020202020204" pitchFamily="34" charset="0"/>
                </a:rPr>
                <a:t>Dicke Wolken</a:t>
              </a:r>
            </a:p>
          </p:txBody>
        </p:sp>
        <p:sp>
          <p:nvSpPr>
            <p:cNvPr id="28" name="TextBox 27">
              <a:extLst>
                <a:ext uri="{FF2B5EF4-FFF2-40B4-BE49-F238E27FC236}">
                  <a16:creationId xmlns:a16="http://schemas.microsoft.com/office/drawing/2014/main" id="{C6154D5E-A0F9-7FFC-D271-B5976A6D8F39}"/>
                </a:ext>
              </a:extLst>
            </p:cNvPr>
            <p:cNvSpPr txBox="1"/>
            <p:nvPr/>
          </p:nvSpPr>
          <p:spPr>
            <a:xfrm>
              <a:off x="593075" y="4974382"/>
              <a:ext cx="1487276" cy="707886"/>
            </a:xfrm>
            <a:prstGeom prst="rect">
              <a:avLst/>
            </a:prstGeom>
            <a:noFill/>
            <a:ln>
              <a:noFill/>
            </a:ln>
          </p:spPr>
          <p:txBody>
            <a:bodyPr wrap="square" rtlCol="0">
              <a:spAutoFit/>
            </a:bodyPr>
            <a:lstStyle/>
            <a:p>
              <a:pPr algn="ctr"/>
              <a:r>
                <a:rPr lang="de-DE" sz="1000" dirty="0">
                  <a:latin typeface="Arial" panose="020B0604020202020204" pitchFamily="34" charset="0"/>
                </a:rPr>
                <a:t>Du verlierst deine gesamte Beobachtungszeit in der mittleren Nacht.</a:t>
              </a:r>
            </a:p>
          </p:txBody>
        </p:sp>
      </p:grpSp>
      <p:grpSp>
        <p:nvGrpSpPr>
          <p:cNvPr id="4" name="Group 3">
            <a:extLst>
              <a:ext uri="{FF2B5EF4-FFF2-40B4-BE49-F238E27FC236}">
                <a16:creationId xmlns:a16="http://schemas.microsoft.com/office/drawing/2014/main" id="{F2F83DEC-CF75-0D41-5DE5-3EB0C4A70136}"/>
              </a:ext>
            </a:extLst>
          </p:cNvPr>
          <p:cNvGrpSpPr/>
          <p:nvPr/>
        </p:nvGrpSpPr>
        <p:grpSpPr>
          <a:xfrm>
            <a:off x="2608544" y="168007"/>
            <a:ext cx="2338899" cy="3200400"/>
            <a:chOff x="2615588" y="168007"/>
            <a:chExt cx="2338899" cy="3200400"/>
          </a:xfrm>
        </p:grpSpPr>
        <p:sp>
          <p:nvSpPr>
            <p:cNvPr id="7" name="Rectangle 6">
              <a:extLst>
                <a:ext uri="{FF2B5EF4-FFF2-40B4-BE49-F238E27FC236}">
                  <a16:creationId xmlns:a16="http://schemas.microsoft.com/office/drawing/2014/main" id="{A1AFDA4A-843C-67DC-33FD-EAF5472DA5F6}"/>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8" name="TextBox 17">
              <a:extLst>
                <a:ext uri="{FF2B5EF4-FFF2-40B4-BE49-F238E27FC236}">
                  <a16:creationId xmlns:a16="http://schemas.microsoft.com/office/drawing/2014/main" id="{9EAF04E1-4F2C-291C-83E7-BB2F37A14C8D}"/>
                </a:ext>
              </a:extLst>
            </p:cNvPr>
            <p:cNvSpPr txBox="1"/>
            <p:nvPr/>
          </p:nvSpPr>
          <p:spPr>
            <a:xfrm>
              <a:off x="3901955"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37" name="TextBox 36">
              <a:extLst>
                <a:ext uri="{FF2B5EF4-FFF2-40B4-BE49-F238E27FC236}">
                  <a16:creationId xmlns:a16="http://schemas.microsoft.com/office/drawing/2014/main" id="{A343E1E6-1E30-ECE1-F12A-69EC40C9EA46}"/>
                </a:ext>
              </a:extLst>
            </p:cNvPr>
            <p:cNvSpPr txBox="1"/>
            <p:nvPr/>
          </p:nvSpPr>
          <p:spPr>
            <a:xfrm>
              <a:off x="2963017" y="1273862"/>
              <a:ext cx="1591141" cy="369332"/>
            </a:xfrm>
            <a:prstGeom prst="rect">
              <a:avLst/>
            </a:prstGeom>
            <a:noFill/>
            <a:ln>
              <a:noFill/>
            </a:ln>
          </p:spPr>
          <p:txBody>
            <a:bodyPr wrap="none" rtlCol="0">
              <a:spAutoFit/>
            </a:bodyPr>
            <a:lstStyle/>
            <a:p>
              <a:pPr algn="ctr"/>
              <a:r>
                <a:rPr lang="de-DE" noProof="0" dirty="0">
                  <a:latin typeface="Arial" panose="020B0604020202020204" pitchFamily="34" charset="0"/>
                </a:rPr>
                <a:t>Dicke Wolken</a:t>
              </a:r>
            </a:p>
          </p:txBody>
        </p:sp>
        <p:sp>
          <p:nvSpPr>
            <p:cNvPr id="38" name="TextBox 37">
              <a:extLst>
                <a:ext uri="{FF2B5EF4-FFF2-40B4-BE49-F238E27FC236}">
                  <a16:creationId xmlns:a16="http://schemas.microsoft.com/office/drawing/2014/main" id="{779E0632-22C0-F945-A52A-699BDD649264}"/>
                </a:ext>
              </a:extLst>
            </p:cNvPr>
            <p:cNvSpPr txBox="1"/>
            <p:nvPr/>
          </p:nvSpPr>
          <p:spPr>
            <a:xfrm>
              <a:off x="3014950" y="1655869"/>
              <a:ext cx="1487276" cy="707886"/>
            </a:xfrm>
            <a:prstGeom prst="rect">
              <a:avLst/>
            </a:prstGeom>
            <a:noFill/>
            <a:ln>
              <a:noFill/>
            </a:ln>
          </p:spPr>
          <p:txBody>
            <a:bodyPr wrap="square" rtlCol="0">
              <a:spAutoFit/>
            </a:bodyPr>
            <a:lstStyle/>
            <a:p>
              <a:pPr algn="ctr"/>
              <a:r>
                <a:rPr lang="de-DE" sz="1000" dirty="0">
                  <a:latin typeface="Arial" panose="020B0604020202020204" pitchFamily="34" charset="0"/>
                </a:rPr>
                <a:t>Du verlierst deine gesamte Beobachtungszeit in der ersten Nacht.</a:t>
              </a:r>
            </a:p>
          </p:txBody>
        </p:sp>
      </p:grpSp>
      <p:grpSp>
        <p:nvGrpSpPr>
          <p:cNvPr id="13" name="Group 12">
            <a:extLst>
              <a:ext uri="{FF2B5EF4-FFF2-40B4-BE49-F238E27FC236}">
                <a16:creationId xmlns:a16="http://schemas.microsoft.com/office/drawing/2014/main" id="{A29C4FD5-2265-5091-5035-0A543FD0E6B1}"/>
              </a:ext>
            </a:extLst>
          </p:cNvPr>
          <p:cNvGrpSpPr/>
          <p:nvPr/>
        </p:nvGrpSpPr>
        <p:grpSpPr>
          <a:xfrm>
            <a:off x="5023375" y="168007"/>
            <a:ext cx="2326980" cy="3200400"/>
            <a:chOff x="5004412" y="168007"/>
            <a:chExt cx="2326980" cy="3200400"/>
          </a:xfrm>
        </p:grpSpPr>
        <p:sp>
          <p:nvSpPr>
            <p:cNvPr id="9" name="Rectangle 8">
              <a:extLst>
                <a:ext uri="{FF2B5EF4-FFF2-40B4-BE49-F238E27FC236}">
                  <a16:creationId xmlns:a16="http://schemas.microsoft.com/office/drawing/2014/main" id="{9183C242-C35E-1401-ECCE-B2C4B0C3E877}"/>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9" name="TextBox 18">
              <a:extLst>
                <a:ext uri="{FF2B5EF4-FFF2-40B4-BE49-F238E27FC236}">
                  <a16:creationId xmlns:a16="http://schemas.microsoft.com/office/drawing/2014/main" id="{8F69C2C9-ED43-CAAD-760D-10582200ABF7}"/>
                </a:ext>
              </a:extLst>
            </p:cNvPr>
            <p:cNvSpPr txBox="1"/>
            <p:nvPr/>
          </p:nvSpPr>
          <p:spPr>
            <a:xfrm>
              <a:off x="6278860"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39" name="TextBox 38">
              <a:extLst>
                <a:ext uri="{FF2B5EF4-FFF2-40B4-BE49-F238E27FC236}">
                  <a16:creationId xmlns:a16="http://schemas.microsoft.com/office/drawing/2014/main" id="{81DB1B89-868A-86AC-7F25-5717AE959E84}"/>
                </a:ext>
              </a:extLst>
            </p:cNvPr>
            <p:cNvSpPr txBox="1"/>
            <p:nvPr/>
          </p:nvSpPr>
          <p:spPr>
            <a:xfrm>
              <a:off x="5351841" y="1286537"/>
              <a:ext cx="1591141" cy="369332"/>
            </a:xfrm>
            <a:prstGeom prst="rect">
              <a:avLst/>
            </a:prstGeom>
            <a:noFill/>
            <a:ln>
              <a:noFill/>
            </a:ln>
          </p:spPr>
          <p:txBody>
            <a:bodyPr wrap="none" rtlCol="0">
              <a:spAutoFit/>
            </a:bodyPr>
            <a:lstStyle/>
            <a:p>
              <a:pPr algn="ctr"/>
              <a:r>
                <a:rPr lang="de-DE" noProof="0" dirty="0">
                  <a:latin typeface="Arial" panose="020B0604020202020204" pitchFamily="34" charset="0"/>
                </a:rPr>
                <a:t>Dicke Wolken</a:t>
              </a:r>
            </a:p>
          </p:txBody>
        </p:sp>
        <p:sp>
          <p:nvSpPr>
            <p:cNvPr id="40" name="TextBox 39">
              <a:extLst>
                <a:ext uri="{FF2B5EF4-FFF2-40B4-BE49-F238E27FC236}">
                  <a16:creationId xmlns:a16="http://schemas.microsoft.com/office/drawing/2014/main" id="{02E445C0-F809-BAF3-960A-B0811F402973}"/>
                </a:ext>
              </a:extLst>
            </p:cNvPr>
            <p:cNvSpPr txBox="1"/>
            <p:nvPr/>
          </p:nvSpPr>
          <p:spPr>
            <a:xfrm>
              <a:off x="5403774" y="1655869"/>
              <a:ext cx="1487276" cy="707886"/>
            </a:xfrm>
            <a:prstGeom prst="rect">
              <a:avLst/>
            </a:prstGeom>
            <a:noFill/>
            <a:ln>
              <a:noFill/>
            </a:ln>
          </p:spPr>
          <p:txBody>
            <a:bodyPr wrap="square" rtlCol="0">
              <a:spAutoFit/>
            </a:bodyPr>
            <a:lstStyle/>
            <a:p>
              <a:pPr algn="ctr"/>
              <a:r>
                <a:rPr lang="de-DE" sz="1000" dirty="0">
                  <a:latin typeface="Arial" panose="020B0604020202020204" pitchFamily="34" charset="0"/>
                </a:rPr>
                <a:t>Du verlierst deine gesamte Beobachtungszeit in der letzten Nacht.</a:t>
              </a:r>
            </a:p>
          </p:txBody>
        </p:sp>
      </p:grpSp>
      <p:grpSp>
        <p:nvGrpSpPr>
          <p:cNvPr id="14" name="Group 13">
            <a:extLst>
              <a:ext uri="{FF2B5EF4-FFF2-40B4-BE49-F238E27FC236}">
                <a16:creationId xmlns:a16="http://schemas.microsoft.com/office/drawing/2014/main" id="{8A56EE7D-1E94-020B-5293-F89399C4DE0C}"/>
              </a:ext>
            </a:extLst>
          </p:cNvPr>
          <p:cNvGrpSpPr/>
          <p:nvPr/>
        </p:nvGrpSpPr>
        <p:grpSpPr>
          <a:xfrm>
            <a:off x="7426287" y="168007"/>
            <a:ext cx="2326980" cy="3200400"/>
            <a:chOff x="7426287" y="168007"/>
            <a:chExt cx="2326980" cy="3200400"/>
          </a:xfrm>
        </p:grpSpPr>
        <p:sp>
          <p:nvSpPr>
            <p:cNvPr id="11" name="Rectangle 10">
              <a:extLst>
                <a:ext uri="{FF2B5EF4-FFF2-40B4-BE49-F238E27FC236}">
                  <a16:creationId xmlns:a16="http://schemas.microsoft.com/office/drawing/2014/main" id="{8A330CF5-E45F-3840-9BD1-4A2D81E388CD}"/>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0" name="TextBox 19">
              <a:extLst>
                <a:ext uri="{FF2B5EF4-FFF2-40B4-BE49-F238E27FC236}">
                  <a16:creationId xmlns:a16="http://schemas.microsoft.com/office/drawing/2014/main" id="{039643E3-C885-D49E-BD87-5D38D1512E2D}"/>
                </a:ext>
              </a:extLst>
            </p:cNvPr>
            <p:cNvSpPr txBox="1"/>
            <p:nvPr/>
          </p:nvSpPr>
          <p:spPr>
            <a:xfrm>
              <a:off x="8700735"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1" name="TextBox 40">
              <a:extLst>
                <a:ext uri="{FF2B5EF4-FFF2-40B4-BE49-F238E27FC236}">
                  <a16:creationId xmlns:a16="http://schemas.microsoft.com/office/drawing/2014/main" id="{4DBDF9B5-9CD8-5532-68FC-8E9D6E8CE67B}"/>
                </a:ext>
              </a:extLst>
            </p:cNvPr>
            <p:cNvSpPr txBox="1"/>
            <p:nvPr/>
          </p:nvSpPr>
          <p:spPr>
            <a:xfrm>
              <a:off x="7773716" y="1286537"/>
              <a:ext cx="1591141" cy="369332"/>
            </a:xfrm>
            <a:prstGeom prst="rect">
              <a:avLst/>
            </a:prstGeom>
            <a:noFill/>
            <a:ln>
              <a:noFill/>
            </a:ln>
          </p:spPr>
          <p:txBody>
            <a:bodyPr wrap="none" rtlCol="0">
              <a:spAutoFit/>
            </a:bodyPr>
            <a:lstStyle/>
            <a:p>
              <a:pPr algn="ctr"/>
              <a:r>
                <a:rPr lang="de-DE" noProof="0" dirty="0">
                  <a:latin typeface="Arial" panose="020B0604020202020204" pitchFamily="34" charset="0"/>
                </a:rPr>
                <a:t>Dicke Wolken</a:t>
              </a:r>
            </a:p>
          </p:txBody>
        </p:sp>
        <p:sp>
          <p:nvSpPr>
            <p:cNvPr id="42" name="TextBox 41">
              <a:extLst>
                <a:ext uri="{FF2B5EF4-FFF2-40B4-BE49-F238E27FC236}">
                  <a16:creationId xmlns:a16="http://schemas.microsoft.com/office/drawing/2014/main" id="{326034F8-42DC-6FAE-AA9C-4AC35A4E70F6}"/>
                </a:ext>
              </a:extLst>
            </p:cNvPr>
            <p:cNvSpPr txBox="1"/>
            <p:nvPr/>
          </p:nvSpPr>
          <p:spPr>
            <a:xfrm>
              <a:off x="7825649" y="1655869"/>
              <a:ext cx="1487276" cy="707886"/>
            </a:xfrm>
            <a:prstGeom prst="rect">
              <a:avLst/>
            </a:prstGeom>
            <a:noFill/>
            <a:ln>
              <a:noFill/>
            </a:ln>
          </p:spPr>
          <p:txBody>
            <a:bodyPr wrap="square" rtlCol="0">
              <a:spAutoFit/>
            </a:bodyPr>
            <a:lstStyle/>
            <a:p>
              <a:pPr algn="ctr"/>
              <a:r>
                <a:rPr lang="de-DE" sz="1000" dirty="0">
                  <a:latin typeface="Arial" panose="020B0604020202020204" pitchFamily="34" charset="0"/>
                </a:rPr>
                <a:t>Du verlierst deine gesamte Beobachtungszeit in der letzten Nacht.</a:t>
              </a:r>
            </a:p>
          </p:txBody>
        </p:sp>
      </p:grpSp>
      <p:grpSp>
        <p:nvGrpSpPr>
          <p:cNvPr id="16" name="Group 15">
            <a:extLst>
              <a:ext uri="{FF2B5EF4-FFF2-40B4-BE49-F238E27FC236}">
                <a16:creationId xmlns:a16="http://schemas.microsoft.com/office/drawing/2014/main" id="{8D931236-5E35-0152-35EB-52A8DDB43FF0}"/>
              </a:ext>
            </a:extLst>
          </p:cNvPr>
          <p:cNvGrpSpPr/>
          <p:nvPr/>
        </p:nvGrpSpPr>
        <p:grpSpPr>
          <a:xfrm>
            <a:off x="2608544" y="3489592"/>
            <a:ext cx="2338898" cy="3200400"/>
            <a:chOff x="2615588" y="3489592"/>
            <a:chExt cx="2338898" cy="3200400"/>
          </a:xfrm>
        </p:grpSpPr>
        <p:sp>
          <p:nvSpPr>
            <p:cNvPr id="8" name="Rectangle 7">
              <a:extLst>
                <a:ext uri="{FF2B5EF4-FFF2-40B4-BE49-F238E27FC236}">
                  <a16:creationId xmlns:a16="http://schemas.microsoft.com/office/drawing/2014/main" id="{FF399AC7-B190-27AE-6BE0-CF342EF51216}"/>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2" name="TextBox 21">
              <a:extLst>
                <a:ext uri="{FF2B5EF4-FFF2-40B4-BE49-F238E27FC236}">
                  <a16:creationId xmlns:a16="http://schemas.microsoft.com/office/drawing/2014/main" id="{C0E97677-6319-55A7-0E9E-F47966A14C14}"/>
                </a:ext>
              </a:extLst>
            </p:cNvPr>
            <p:cNvSpPr txBox="1"/>
            <p:nvPr/>
          </p:nvSpPr>
          <p:spPr>
            <a:xfrm>
              <a:off x="3901954"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3" name="TextBox 42">
              <a:extLst>
                <a:ext uri="{FF2B5EF4-FFF2-40B4-BE49-F238E27FC236}">
                  <a16:creationId xmlns:a16="http://schemas.microsoft.com/office/drawing/2014/main" id="{6C113EBA-FEF5-74EE-A346-0A87CB60D0B7}"/>
                </a:ext>
              </a:extLst>
            </p:cNvPr>
            <p:cNvSpPr txBox="1"/>
            <p:nvPr/>
          </p:nvSpPr>
          <p:spPr>
            <a:xfrm>
              <a:off x="2984614" y="4613363"/>
              <a:ext cx="1591141" cy="369332"/>
            </a:xfrm>
            <a:prstGeom prst="rect">
              <a:avLst/>
            </a:prstGeom>
            <a:noFill/>
            <a:ln>
              <a:noFill/>
            </a:ln>
          </p:spPr>
          <p:txBody>
            <a:bodyPr wrap="none" rtlCol="0">
              <a:spAutoFit/>
            </a:bodyPr>
            <a:lstStyle/>
            <a:p>
              <a:r>
                <a:rPr lang="de-DE" noProof="0" dirty="0">
                  <a:latin typeface="Arial" panose="020B0604020202020204" pitchFamily="34" charset="0"/>
                </a:rPr>
                <a:t>Dicke Wolken</a:t>
              </a:r>
            </a:p>
          </p:txBody>
        </p:sp>
        <p:sp>
          <p:nvSpPr>
            <p:cNvPr id="44" name="TextBox 43">
              <a:extLst>
                <a:ext uri="{FF2B5EF4-FFF2-40B4-BE49-F238E27FC236}">
                  <a16:creationId xmlns:a16="http://schemas.microsoft.com/office/drawing/2014/main" id="{539CC014-183F-BA5D-D8E9-C3B31409C02B}"/>
                </a:ext>
              </a:extLst>
            </p:cNvPr>
            <p:cNvSpPr txBox="1"/>
            <p:nvPr/>
          </p:nvSpPr>
          <p:spPr>
            <a:xfrm>
              <a:off x="3014950" y="4974382"/>
              <a:ext cx="1487276" cy="707886"/>
            </a:xfrm>
            <a:prstGeom prst="rect">
              <a:avLst/>
            </a:prstGeom>
            <a:noFill/>
            <a:ln>
              <a:noFill/>
            </a:ln>
          </p:spPr>
          <p:txBody>
            <a:bodyPr wrap="square" rtlCol="0">
              <a:spAutoFit/>
            </a:bodyPr>
            <a:lstStyle/>
            <a:p>
              <a:pPr algn="ctr"/>
              <a:r>
                <a:rPr lang="de-DE" sz="1000" dirty="0">
                  <a:latin typeface="Arial" panose="020B0604020202020204" pitchFamily="34" charset="0"/>
                </a:rPr>
                <a:t>Du verlierst deine gesamte Beobachtungszeit in der mittleren Nacht.</a:t>
              </a:r>
            </a:p>
          </p:txBody>
        </p:sp>
      </p:grpSp>
      <p:grpSp>
        <p:nvGrpSpPr>
          <p:cNvPr id="17" name="Group 16">
            <a:extLst>
              <a:ext uri="{FF2B5EF4-FFF2-40B4-BE49-F238E27FC236}">
                <a16:creationId xmlns:a16="http://schemas.microsoft.com/office/drawing/2014/main" id="{2A6D67EF-3B52-A4DD-DDE3-302B9D7CCD3D}"/>
              </a:ext>
            </a:extLst>
          </p:cNvPr>
          <p:cNvGrpSpPr/>
          <p:nvPr/>
        </p:nvGrpSpPr>
        <p:grpSpPr>
          <a:xfrm>
            <a:off x="5023375" y="3489592"/>
            <a:ext cx="2326979" cy="3200400"/>
            <a:chOff x="5004412" y="3489592"/>
            <a:chExt cx="2326979" cy="3200400"/>
          </a:xfrm>
        </p:grpSpPr>
        <p:sp>
          <p:nvSpPr>
            <p:cNvPr id="10" name="Rectangle 9">
              <a:extLst>
                <a:ext uri="{FF2B5EF4-FFF2-40B4-BE49-F238E27FC236}">
                  <a16:creationId xmlns:a16="http://schemas.microsoft.com/office/drawing/2014/main" id="{65C223EE-559B-D8BA-DBF5-44FBEBB58B4D}"/>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3" name="TextBox 22">
              <a:extLst>
                <a:ext uri="{FF2B5EF4-FFF2-40B4-BE49-F238E27FC236}">
                  <a16:creationId xmlns:a16="http://schemas.microsoft.com/office/drawing/2014/main" id="{211955EB-E727-3BC7-5083-A12779F0E5EB}"/>
                </a:ext>
              </a:extLst>
            </p:cNvPr>
            <p:cNvSpPr txBox="1"/>
            <p:nvPr/>
          </p:nvSpPr>
          <p:spPr>
            <a:xfrm>
              <a:off x="6278859"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5" name="TextBox 44">
              <a:extLst>
                <a:ext uri="{FF2B5EF4-FFF2-40B4-BE49-F238E27FC236}">
                  <a16:creationId xmlns:a16="http://schemas.microsoft.com/office/drawing/2014/main" id="{8449A96D-0496-FDB7-8186-CC1C54792E06}"/>
                </a:ext>
              </a:extLst>
            </p:cNvPr>
            <p:cNvSpPr txBox="1"/>
            <p:nvPr/>
          </p:nvSpPr>
          <p:spPr>
            <a:xfrm>
              <a:off x="5364664" y="4336364"/>
              <a:ext cx="1565493" cy="646331"/>
            </a:xfrm>
            <a:prstGeom prst="rect">
              <a:avLst/>
            </a:prstGeom>
            <a:noFill/>
            <a:ln>
              <a:noFill/>
            </a:ln>
          </p:spPr>
          <p:txBody>
            <a:bodyPr wrap="none" rtlCol="0">
              <a:spAutoFit/>
            </a:bodyPr>
            <a:lstStyle/>
            <a:p>
              <a:pPr algn="ctr"/>
              <a:r>
                <a:rPr lang="de-DE" noProof="0" dirty="0">
                  <a:latin typeface="Arial" panose="020B0604020202020204" pitchFamily="34" charset="0"/>
                </a:rPr>
                <a:t>Hartnäckige </a:t>
              </a:r>
            </a:p>
            <a:p>
              <a:pPr algn="ctr"/>
              <a:r>
                <a:rPr lang="de-DE" noProof="0" dirty="0">
                  <a:latin typeface="Arial" panose="020B0604020202020204" pitchFamily="34" charset="0"/>
                </a:rPr>
                <a:t>Wolkendecke</a:t>
              </a:r>
            </a:p>
          </p:txBody>
        </p:sp>
        <p:sp>
          <p:nvSpPr>
            <p:cNvPr id="46" name="TextBox 45">
              <a:extLst>
                <a:ext uri="{FF2B5EF4-FFF2-40B4-BE49-F238E27FC236}">
                  <a16:creationId xmlns:a16="http://schemas.microsoft.com/office/drawing/2014/main" id="{EEFCC5ED-DD26-408D-2CF9-8D037BD742CB}"/>
                </a:ext>
              </a:extLst>
            </p:cNvPr>
            <p:cNvSpPr txBox="1"/>
            <p:nvPr/>
          </p:nvSpPr>
          <p:spPr>
            <a:xfrm>
              <a:off x="5403774" y="4974382"/>
              <a:ext cx="1487276" cy="553998"/>
            </a:xfrm>
            <a:prstGeom prst="rect">
              <a:avLst/>
            </a:prstGeom>
            <a:noFill/>
            <a:ln>
              <a:noFill/>
            </a:ln>
          </p:spPr>
          <p:txBody>
            <a:bodyPr wrap="square" rtlCol="0">
              <a:spAutoFit/>
            </a:bodyPr>
            <a:lstStyle/>
            <a:p>
              <a:pPr algn="ctr"/>
              <a:r>
                <a:rPr lang="de-DE" sz="1000" noProof="0" dirty="0">
                  <a:latin typeface="Arial" panose="020B0604020202020204" pitchFamily="34" charset="0"/>
                </a:rPr>
                <a:t>Du verlierst in diesem Monat deine gesamte Beobachtungszeit.</a:t>
              </a:r>
            </a:p>
          </p:txBody>
        </p:sp>
      </p:grpSp>
      <p:grpSp>
        <p:nvGrpSpPr>
          <p:cNvPr id="29" name="Group 28">
            <a:extLst>
              <a:ext uri="{FF2B5EF4-FFF2-40B4-BE49-F238E27FC236}">
                <a16:creationId xmlns:a16="http://schemas.microsoft.com/office/drawing/2014/main" id="{435C17DE-6513-5420-E5A3-E794F4157D52}"/>
              </a:ext>
            </a:extLst>
          </p:cNvPr>
          <p:cNvGrpSpPr/>
          <p:nvPr/>
        </p:nvGrpSpPr>
        <p:grpSpPr>
          <a:xfrm>
            <a:off x="7426287" y="3489592"/>
            <a:ext cx="2326979" cy="3200400"/>
            <a:chOff x="7426287" y="3489592"/>
            <a:chExt cx="2326979" cy="3200400"/>
          </a:xfrm>
        </p:grpSpPr>
        <p:sp>
          <p:nvSpPr>
            <p:cNvPr id="12" name="Rectangle 11">
              <a:extLst>
                <a:ext uri="{FF2B5EF4-FFF2-40B4-BE49-F238E27FC236}">
                  <a16:creationId xmlns:a16="http://schemas.microsoft.com/office/drawing/2014/main" id="{477A7CA5-60D1-25F2-28B9-F3BF0C728BD3}"/>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4" name="TextBox 23">
              <a:extLst>
                <a:ext uri="{FF2B5EF4-FFF2-40B4-BE49-F238E27FC236}">
                  <a16:creationId xmlns:a16="http://schemas.microsoft.com/office/drawing/2014/main" id="{AF483210-BE22-F177-4D3E-E3B4D581CD86}"/>
                </a:ext>
              </a:extLst>
            </p:cNvPr>
            <p:cNvSpPr txBox="1"/>
            <p:nvPr/>
          </p:nvSpPr>
          <p:spPr>
            <a:xfrm>
              <a:off x="8700734"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8" name="TextBox 47">
              <a:extLst>
                <a:ext uri="{FF2B5EF4-FFF2-40B4-BE49-F238E27FC236}">
                  <a16:creationId xmlns:a16="http://schemas.microsoft.com/office/drawing/2014/main" id="{6E7FA771-5B47-4240-C336-AF2D6636E962}"/>
                </a:ext>
              </a:extLst>
            </p:cNvPr>
            <p:cNvSpPr txBox="1"/>
            <p:nvPr/>
          </p:nvSpPr>
          <p:spPr>
            <a:xfrm>
              <a:off x="7825649" y="4974382"/>
              <a:ext cx="1487276" cy="553998"/>
            </a:xfrm>
            <a:prstGeom prst="rect">
              <a:avLst/>
            </a:prstGeom>
            <a:noFill/>
            <a:ln>
              <a:noFill/>
            </a:ln>
          </p:spPr>
          <p:txBody>
            <a:bodyPr wrap="square" rtlCol="0">
              <a:spAutoFit/>
            </a:bodyPr>
            <a:lstStyle/>
            <a:p>
              <a:pPr algn="ctr"/>
              <a:r>
                <a:rPr lang="de-DE" sz="1000" dirty="0">
                  <a:latin typeface="Arial" panose="020B0604020202020204" pitchFamily="34" charset="0"/>
                </a:rPr>
                <a:t>Du verlierst in diesem Monat deine gesamte Beobachtungszeit.</a:t>
              </a:r>
            </a:p>
          </p:txBody>
        </p:sp>
      </p:grpSp>
      <p:sp>
        <p:nvSpPr>
          <p:cNvPr id="31" name="TextBox 44">
            <a:extLst>
              <a:ext uri="{FF2B5EF4-FFF2-40B4-BE49-F238E27FC236}">
                <a16:creationId xmlns:a16="http://schemas.microsoft.com/office/drawing/2014/main" id="{E7DF6D7A-AA41-65B2-03FE-9983E305DF76}"/>
              </a:ext>
            </a:extLst>
          </p:cNvPr>
          <p:cNvSpPr txBox="1"/>
          <p:nvPr/>
        </p:nvSpPr>
        <p:spPr>
          <a:xfrm>
            <a:off x="7786539" y="4336364"/>
            <a:ext cx="1565493" cy="646331"/>
          </a:xfrm>
          <a:prstGeom prst="rect">
            <a:avLst/>
          </a:prstGeom>
          <a:noFill/>
          <a:ln>
            <a:noFill/>
          </a:ln>
        </p:spPr>
        <p:txBody>
          <a:bodyPr wrap="none" rtlCol="0">
            <a:spAutoFit/>
          </a:bodyPr>
          <a:lstStyle/>
          <a:p>
            <a:pPr algn="ctr"/>
            <a:r>
              <a:rPr lang="de-DE" noProof="0" dirty="0">
                <a:latin typeface="Arial" panose="020B0604020202020204" pitchFamily="34" charset="0"/>
              </a:rPr>
              <a:t>Hartnäckige </a:t>
            </a:r>
          </a:p>
          <a:p>
            <a:pPr algn="ctr"/>
            <a:r>
              <a:rPr lang="de-DE" noProof="0" dirty="0">
                <a:latin typeface="Arial" panose="020B0604020202020204" pitchFamily="34" charset="0"/>
              </a:rPr>
              <a:t>Wolkendecke</a:t>
            </a:r>
          </a:p>
        </p:txBody>
      </p:sp>
    </p:spTree>
    <p:extLst>
      <p:ext uri="{BB962C8B-B14F-4D97-AF65-F5344CB8AC3E}">
        <p14:creationId xmlns:p14="http://schemas.microsoft.com/office/powerpoint/2010/main" val="28080030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91B91-247D-7C51-DF03-B2A3B938BBEA}"/>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80F9FFB2-144E-0BE1-61F6-E73DA476ADB2}"/>
              </a:ext>
            </a:extLst>
          </p:cNvPr>
          <p:cNvSpPr/>
          <p:nvPr/>
        </p:nvSpPr>
        <p:spPr>
          <a:xfrm rot="5400000">
            <a:off x="-2634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8" name="Rectangle 7">
            <a:extLst>
              <a:ext uri="{FF2B5EF4-FFF2-40B4-BE49-F238E27FC236}">
                <a16:creationId xmlns:a16="http://schemas.microsoft.com/office/drawing/2014/main" id="{C8DA26D9-6A8A-47F8-10EB-817AB1DC2CB9}"/>
              </a:ext>
            </a:extLst>
          </p:cNvPr>
          <p:cNvSpPr/>
          <p:nvPr/>
        </p:nvSpPr>
        <p:spPr>
          <a:xfrm rot="5400000">
            <a:off x="2158388"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0" name="Rectangle 9">
            <a:extLst>
              <a:ext uri="{FF2B5EF4-FFF2-40B4-BE49-F238E27FC236}">
                <a16:creationId xmlns:a16="http://schemas.microsoft.com/office/drawing/2014/main" id="{1343B8A0-BE69-2F54-2A2F-82E7BD6E7FD1}"/>
              </a:ext>
            </a:extLst>
          </p:cNvPr>
          <p:cNvSpPr/>
          <p:nvPr/>
        </p:nvSpPr>
        <p:spPr>
          <a:xfrm rot="5400000">
            <a:off x="4547212"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 name="Rectangle 11">
            <a:extLst>
              <a:ext uri="{FF2B5EF4-FFF2-40B4-BE49-F238E27FC236}">
                <a16:creationId xmlns:a16="http://schemas.microsoft.com/office/drawing/2014/main" id="{BF4FDE39-2DD1-0618-C156-F795366D7734}"/>
              </a:ext>
            </a:extLst>
          </p:cNvPr>
          <p:cNvSpPr/>
          <p:nvPr/>
        </p:nvSpPr>
        <p:spPr>
          <a:xfrm rot="5400000">
            <a:off x="69690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grpSp>
        <p:nvGrpSpPr>
          <p:cNvPr id="37" name="Group 36">
            <a:extLst>
              <a:ext uri="{FF2B5EF4-FFF2-40B4-BE49-F238E27FC236}">
                <a16:creationId xmlns:a16="http://schemas.microsoft.com/office/drawing/2014/main" id="{C91BB849-ED6A-FEE2-943D-F18B5D86E73A}"/>
              </a:ext>
            </a:extLst>
          </p:cNvPr>
          <p:cNvGrpSpPr/>
          <p:nvPr/>
        </p:nvGrpSpPr>
        <p:grpSpPr>
          <a:xfrm>
            <a:off x="144558" y="180930"/>
            <a:ext cx="2372242" cy="3306429"/>
            <a:chOff x="144558" y="127451"/>
            <a:chExt cx="2372242" cy="3306429"/>
          </a:xfrm>
        </p:grpSpPr>
        <p:pic>
          <p:nvPicPr>
            <p:cNvPr id="25" name="Picture 24">
              <a:extLst>
                <a:ext uri="{FF2B5EF4-FFF2-40B4-BE49-F238E27FC236}">
                  <a16:creationId xmlns:a16="http://schemas.microsoft.com/office/drawing/2014/main" id="{782FD857-1308-0A19-3EC1-F926F1308278}"/>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 name="Rectangle 4">
              <a:extLst>
                <a:ext uri="{FF2B5EF4-FFF2-40B4-BE49-F238E27FC236}">
                  <a16:creationId xmlns:a16="http://schemas.microsoft.com/office/drawing/2014/main" id="{6ED9B1D3-BAD2-1910-89E0-E2F5BE5F5A65}"/>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Rounded Rectangle 20">
              <a:extLst>
                <a:ext uri="{FF2B5EF4-FFF2-40B4-BE49-F238E27FC236}">
                  <a16:creationId xmlns:a16="http://schemas.microsoft.com/office/drawing/2014/main" id="{379BF2FA-8D20-442F-B3AC-2794AECE5F75}"/>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9372C8FC-851C-E0E2-8431-E115123792A5}"/>
                </a:ext>
              </a:extLst>
            </p:cNvPr>
            <p:cNvSpPr txBox="1"/>
            <p:nvPr/>
          </p:nvSpPr>
          <p:spPr>
            <a:xfrm>
              <a:off x="771623" y="2258891"/>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23" name="Rectangle 22">
              <a:extLst>
                <a:ext uri="{FF2B5EF4-FFF2-40B4-BE49-F238E27FC236}">
                  <a16:creationId xmlns:a16="http://schemas.microsoft.com/office/drawing/2014/main" id="{8E778E4C-3C0B-FDF7-2954-D11A3AA5C428}"/>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27" name="Graphic 26">
              <a:extLst>
                <a:ext uri="{FF2B5EF4-FFF2-40B4-BE49-F238E27FC236}">
                  <a16:creationId xmlns:a16="http://schemas.microsoft.com/office/drawing/2014/main" id="{1EA86BF4-D2A7-D161-485F-292ED56AAAA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38" name="Group 37">
            <a:extLst>
              <a:ext uri="{FF2B5EF4-FFF2-40B4-BE49-F238E27FC236}">
                <a16:creationId xmlns:a16="http://schemas.microsoft.com/office/drawing/2014/main" id="{E1F1AEBB-508D-8781-1827-A89ECCF3668D}"/>
              </a:ext>
            </a:extLst>
          </p:cNvPr>
          <p:cNvGrpSpPr/>
          <p:nvPr/>
        </p:nvGrpSpPr>
        <p:grpSpPr>
          <a:xfrm>
            <a:off x="2554119" y="180930"/>
            <a:ext cx="2372242" cy="3306429"/>
            <a:chOff x="144558" y="127451"/>
            <a:chExt cx="2372242" cy="3306429"/>
          </a:xfrm>
        </p:grpSpPr>
        <p:pic>
          <p:nvPicPr>
            <p:cNvPr id="39" name="Picture 38">
              <a:extLst>
                <a:ext uri="{FF2B5EF4-FFF2-40B4-BE49-F238E27FC236}">
                  <a16:creationId xmlns:a16="http://schemas.microsoft.com/office/drawing/2014/main" id="{299EF8F8-AA62-11DC-2924-E414373663A2}"/>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0" name="Rectangle 39">
              <a:extLst>
                <a:ext uri="{FF2B5EF4-FFF2-40B4-BE49-F238E27FC236}">
                  <a16:creationId xmlns:a16="http://schemas.microsoft.com/office/drawing/2014/main" id="{CD0AFF26-5F65-D130-6239-432BAA2163AF}"/>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2" name="Rounded Rectangle 41">
              <a:extLst>
                <a:ext uri="{FF2B5EF4-FFF2-40B4-BE49-F238E27FC236}">
                  <a16:creationId xmlns:a16="http://schemas.microsoft.com/office/drawing/2014/main" id="{E68E3E62-0202-58A1-E2AC-F4485B227501}"/>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4" name="Rectangle 43">
              <a:extLst>
                <a:ext uri="{FF2B5EF4-FFF2-40B4-BE49-F238E27FC236}">
                  <a16:creationId xmlns:a16="http://schemas.microsoft.com/office/drawing/2014/main" id="{0A531B95-475F-88E8-E44F-9E4A1B4CC1EC}"/>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45" name="Graphic 44">
              <a:extLst>
                <a:ext uri="{FF2B5EF4-FFF2-40B4-BE49-F238E27FC236}">
                  <a16:creationId xmlns:a16="http://schemas.microsoft.com/office/drawing/2014/main" id="{B2A9C0F0-BFFB-A9CA-1D83-28EE0E52BE8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46" name="Group 45">
            <a:extLst>
              <a:ext uri="{FF2B5EF4-FFF2-40B4-BE49-F238E27FC236}">
                <a16:creationId xmlns:a16="http://schemas.microsoft.com/office/drawing/2014/main" id="{475F37F0-B779-4E73-0FCD-3DF462D346C0}"/>
              </a:ext>
            </a:extLst>
          </p:cNvPr>
          <p:cNvGrpSpPr/>
          <p:nvPr/>
        </p:nvGrpSpPr>
        <p:grpSpPr>
          <a:xfrm>
            <a:off x="7373240" y="180930"/>
            <a:ext cx="2372242" cy="3306429"/>
            <a:chOff x="144558" y="127451"/>
            <a:chExt cx="2372242" cy="3306429"/>
          </a:xfrm>
        </p:grpSpPr>
        <p:pic>
          <p:nvPicPr>
            <p:cNvPr id="47" name="Picture 46">
              <a:extLst>
                <a:ext uri="{FF2B5EF4-FFF2-40B4-BE49-F238E27FC236}">
                  <a16:creationId xmlns:a16="http://schemas.microsoft.com/office/drawing/2014/main" id="{0E742D7E-DABE-E7B3-5749-24B36D47E906}"/>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8" name="Rectangle 47">
              <a:extLst>
                <a:ext uri="{FF2B5EF4-FFF2-40B4-BE49-F238E27FC236}">
                  <a16:creationId xmlns:a16="http://schemas.microsoft.com/office/drawing/2014/main" id="{30A1DAF7-17A0-7FCD-89F8-020E113D9689}"/>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0" name="Rounded Rectangle 49">
              <a:extLst>
                <a:ext uri="{FF2B5EF4-FFF2-40B4-BE49-F238E27FC236}">
                  <a16:creationId xmlns:a16="http://schemas.microsoft.com/office/drawing/2014/main" id="{26F87204-A4BD-3D80-DD24-5D84ED12A082}"/>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52" name="Rectangle 51">
              <a:extLst>
                <a:ext uri="{FF2B5EF4-FFF2-40B4-BE49-F238E27FC236}">
                  <a16:creationId xmlns:a16="http://schemas.microsoft.com/office/drawing/2014/main" id="{18CA8134-DC4C-43B6-984E-CB8DF8AA54B5}"/>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53" name="Graphic 52">
              <a:extLst>
                <a:ext uri="{FF2B5EF4-FFF2-40B4-BE49-F238E27FC236}">
                  <a16:creationId xmlns:a16="http://schemas.microsoft.com/office/drawing/2014/main" id="{6AD75EFD-175F-14DA-CEFA-D88E0F101AC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54" name="Group 53">
            <a:extLst>
              <a:ext uri="{FF2B5EF4-FFF2-40B4-BE49-F238E27FC236}">
                <a16:creationId xmlns:a16="http://schemas.microsoft.com/office/drawing/2014/main" id="{AE2715D9-5241-DC1A-70D8-78B382F0DEEA}"/>
              </a:ext>
            </a:extLst>
          </p:cNvPr>
          <p:cNvGrpSpPr/>
          <p:nvPr/>
        </p:nvGrpSpPr>
        <p:grpSpPr>
          <a:xfrm>
            <a:off x="4963680" y="180930"/>
            <a:ext cx="2372242" cy="3306429"/>
            <a:chOff x="144558" y="127451"/>
            <a:chExt cx="2372242" cy="3306429"/>
          </a:xfrm>
        </p:grpSpPr>
        <p:pic>
          <p:nvPicPr>
            <p:cNvPr id="55" name="Picture 54">
              <a:extLst>
                <a:ext uri="{FF2B5EF4-FFF2-40B4-BE49-F238E27FC236}">
                  <a16:creationId xmlns:a16="http://schemas.microsoft.com/office/drawing/2014/main" id="{93CA3F31-8BF5-0C1D-4D74-7811ED6AE149}"/>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6" name="Rectangle 55">
              <a:extLst>
                <a:ext uri="{FF2B5EF4-FFF2-40B4-BE49-F238E27FC236}">
                  <a16:creationId xmlns:a16="http://schemas.microsoft.com/office/drawing/2014/main" id="{3E4F7CAB-DF89-9B43-B99E-FA5F6D6957B3}"/>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8" name="Rounded Rectangle 57">
              <a:extLst>
                <a:ext uri="{FF2B5EF4-FFF2-40B4-BE49-F238E27FC236}">
                  <a16:creationId xmlns:a16="http://schemas.microsoft.com/office/drawing/2014/main" id="{A7427703-A72F-2EB5-325F-E4C5DDEF76BD}"/>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60" name="Rectangle 59">
              <a:extLst>
                <a:ext uri="{FF2B5EF4-FFF2-40B4-BE49-F238E27FC236}">
                  <a16:creationId xmlns:a16="http://schemas.microsoft.com/office/drawing/2014/main" id="{4F771BFB-EC54-8580-DA4E-99490D0B8FED}"/>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61" name="Graphic 60">
              <a:extLst>
                <a:ext uri="{FF2B5EF4-FFF2-40B4-BE49-F238E27FC236}">
                  <a16:creationId xmlns:a16="http://schemas.microsoft.com/office/drawing/2014/main" id="{D38AEEC4-5A6B-0F9F-29E3-6EA6267C9D4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6" name="Group 105">
            <a:extLst>
              <a:ext uri="{FF2B5EF4-FFF2-40B4-BE49-F238E27FC236}">
                <a16:creationId xmlns:a16="http://schemas.microsoft.com/office/drawing/2014/main" id="{EE10228D-A56E-DE92-6470-7D3D27ACC96D}"/>
              </a:ext>
            </a:extLst>
          </p:cNvPr>
          <p:cNvGrpSpPr/>
          <p:nvPr/>
        </p:nvGrpSpPr>
        <p:grpSpPr>
          <a:xfrm>
            <a:off x="142867" y="3500323"/>
            <a:ext cx="2372242" cy="3306429"/>
            <a:chOff x="144558" y="127451"/>
            <a:chExt cx="2372242" cy="3306429"/>
          </a:xfrm>
        </p:grpSpPr>
        <p:pic>
          <p:nvPicPr>
            <p:cNvPr id="131" name="Picture 130">
              <a:extLst>
                <a:ext uri="{FF2B5EF4-FFF2-40B4-BE49-F238E27FC236}">
                  <a16:creationId xmlns:a16="http://schemas.microsoft.com/office/drawing/2014/main" id="{E6387230-0793-2A6B-C593-5A28995C5DAD}"/>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32" name="Rectangle 131">
              <a:extLst>
                <a:ext uri="{FF2B5EF4-FFF2-40B4-BE49-F238E27FC236}">
                  <a16:creationId xmlns:a16="http://schemas.microsoft.com/office/drawing/2014/main" id="{68354D42-251D-6045-2DBE-517EF47E338C}"/>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4" name="Rounded Rectangle 133">
              <a:extLst>
                <a:ext uri="{FF2B5EF4-FFF2-40B4-BE49-F238E27FC236}">
                  <a16:creationId xmlns:a16="http://schemas.microsoft.com/office/drawing/2014/main" id="{FE20F51F-63E5-7F20-BBFF-B77F9F11B87D}"/>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6" name="Rectangle 135">
              <a:extLst>
                <a:ext uri="{FF2B5EF4-FFF2-40B4-BE49-F238E27FC236}">
                  <a16:creationId xmlns:a16="http://schemas.microsoft.com/office/drawing/2014/main" id="{A8651A8F-E6E5-8E54-E8C8-7DF5AB5FDD14}"/>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7" name="Graphic 136">
              <a:extLst>
                <a:ext uri="{FF2B5EF4-FFF2-40B4-BE49-F238E27FC236}">
                  <a16:creationId xmlns:a16="http://schemas.microsoft.com/office/drawing/2014/main" id="{7CC68796-568C-7945-DCC2-FCFF7477806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7" name="Group 106">
            <a:extLst>
              <a:ext uri="{FF2B5EF4-FFF2-40B4-BE49-F238E27FC236}">
                <a16:creationId xmlns:a16="http://schemas.microsoft.com/office/drawing/2014/main" id="{F7B3AD06-E276-AA33-E84F-0830E45ADDD3}"/>
              </a:ext>
            </a:extLst>
          </p:cNvPr>
          <p:cNvGrpSpPr/>
          <p:nvPr/>
        </p:nvGrpSpPr>
        <p:grpSpPr>
          <a:xfrm>
            <a:off x="2552428" y="3500323"/>
            <a:ext cx="2372242" cy="3306429"/>
            <a:chOff x="144558" y="127451"/>
            <a:chExt cx="2372242" cy="3306429"/>
          </a:xfrm>
        </p:grpSpPr>
        <p:pic>
          <p:nvPicPr>
            <p:cNvPr id="124" name="Picture 123">
              <a:extLst>
                <a:ext uri="{FF2B5EF4-FFF2-40B4-BE49-F238E27FC236}">
                  <a16:creationId xmlns:a16="http://schemas.microsoft.com/office/drawing/2014/main" id="{84EDC38D-6A5D-5561-495E-D898A74FD55A}"/>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25" name="Rectangle 124">
              <a:extLst>
                <a:ext uri="{FF2B5EF4-FFF2-40B4-BE49-F238E27FC236}">
                  <a16:creationId xmlns:a16="http://schemas.microsoft.com/office/drawing/2014/main" id="{983216E0-1284-4206-8D92-0D1094901B86}"/>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7" name="Rounded Rectangle 126">
              <a:extLst>
                <a:ext uri="{FF2B5EF4-FFF2-40B4-BE49-F238E27FC236}">
                  <a16:creationId xmlns:a16="http://schemas.microsoft.com/office/drawing/2014/main" id="{8DB3B22B-32E4-8F43-A92C-A9EAFB01C26A}"/>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9" name="Rectangle 128">
              <a:extLst>
                <a:ext uri="{FF2B5EF4-FFF2-40B4-BE49-F238E27FC236}">
                  <a16:creationId xmlns:a16="http://schemas.microsoft.com/office/drawing/2014/main" id="{8A21100B-2A08-0339-C4DF-C9C270A562E8}"/>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0" name="Graphic 129">
              <a:extLst>
                <a:ext uri="{FF2B5EF4-FFF2-40B4-BE49-F238E27FC236}">
                  <a16:creationId xmlns:a16="http://schemas.microsoft.com/office/drawing/2014/main" id="{35CE2B83-FF7B-7CF2-8EDC-4AEFD92FC99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8" name="Group 107">
            <a:extLst>
              <a:ext uri="{FF2B5EF4-FFF2-40B4-BE49-F238E27FC236}">
                <a16:creationId xmlns:a16="http://schemas.microsoft.com/office/drawing/2014/main" id="{14C9BD8F-462F-D0CF-D00D-D9463C80945F}"/>
              </a:ext>
            </a:extLst>
          </p:cNvPr>
          <p:cNvGrpSpPr/>
          <p:nvPr/>
        </p:nvGrpSpPr>
        <p:grpSpPr>
          <a:xfrm>
            <a:off x="7371549" y="3500323"/>
            <a:ext cx="2372242" cy="3306429"/>
            <a:chOff x="144558" y="127451"/>
            <a:chExt cx="2372242" cy="3306429"/>
          </a:xfrm>
        </p:grpSpPr>
        <p:pic>
          <p:nvPicPr>
            <p:cNvPr id="117" name="Picture 116">
              <a:extLst>
                <a:ext uri="{FF2B5EF4-FFF2-40B4-BE49-F238E27FC236}">
                  <a16:creationId xmlns:a16="http://schemas.microsoft.com/office/drawing/2014/main" id="{3D76F49C-92B0-D02E-60B4-5A0DFA2D2BE4}"/>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8" name="Rectangle 117">
              <a:extLst>
                <a:ext uri="{FF2B5EF4-FFF2-40B4-BE49-F238E27FC236}">
                  <a16:creationId xmlns:a16="http://schemas.microsoft.com/office/drawing/2014/main" id="{57E0413B-FEF3-5FE4-9CD9-811E8A9E7A88}"/>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0" name="Rounded Rectangle 119">
              <a:extLst>
                <a:ext uri="{FF2B5EF4-FFF2-40B4-BE49-F238E27FC236}">
                  <a16:creationId xmlns:a16="http://schemas.microsoft.com/office/drawing/2014/main" id="{F95DDDBC-6551-2A9D-6FCA-EB517450C0FA}"/>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2" name="Rectangle 121">
              <a:extLst>
                <a:ext uri="{FF2B5EF4-FFF2-40B4-BE49-F238E27FC236}">
                  <a16:creationId xmlns:a16="http://schemas.microsoft.com/office/drawing/2014/main" id="{80828FC5-AA9C-8600-E636-1C47BEF0B60B}"/>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23" name="Graphic 122">
              <a:extLst>
                <a:ext uri="{FF2B5EF4-FFF2-40B4-BE49-F238E27FC236}">
                  <a16:creationId xmlns:a16="http://schemas.microsoft.com/office/drawing/2014/main" id="{B66B4F06-BDE2-4CE4-9750-028B547182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9" name="Group 108">
            <a:extLst>
              <a:ext uri="{FF2B5EF4-FFF2-40B4-BE49-F238E27FC236}">
                <a16:creationId xmlns:a16="http://schemas.microsoft.com/office/drawing/2014/main" id="{AA07FE6B-E056-1A51-FD73-D9255B223317}"/>
              </a:ext>
            </a:extLst>
          </p:cNvPr>
          <p:cNvGrpSpPr/>
          <p:nvPr/>
        </p:nvGrpSpPr>
        <p:grpSpPr>
          <a:xfrm>
            <a:off x="4961989" y="3500323"/>
            <a:ext cx="2372242" cy="3306429"/>
            <a:chOff x="144558" y="127451"/>
            <a:chExt cx="2372242" cy="3306429"/>
          </a:xfrm>
        </p:grpSpPr>
        <p:pic>
          <p:nvPicPr>
            <p:cNvPr id="110" name="Picture 109">
              <a:extLst>
                <a:ext uri="{FF2B5EF4-FFF2-40B4-BE49-F238E27FC236}">
                  <a16:creationId xmlns:a16="http://schemas.microsoft.com/office/drawing/2014/main" id="{2D473E79-C1F0-40F7-20C8-D8443AA55C57}"/>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1" name="Rectangle 110">
              <a:extLst>
                <a:ext uri="{FF2B5EF4-FFF2-40B4-BE49-F238E27FC236}">
                  <a16:creationId xmlns:a16="http://schemas.microsoft.com/office/drawing/2014/main" id="{66C0B9DC-FCBB-D021-40CE-B821602F7EB2}"/>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13" name="Rounded Rectangle 112">
              <a:extLst>
                <a:ext uri="{FF2B5EF4-FFF2-40B4-BE49-F238E27FC236}">
                  <a16:creationId xmlns:a16="http://schemas.microsoft.com/office/drawing/2014/main" id="{CFC09C3F-68F8-BEAB-3538-4BC69F861551}"/>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5" name="Rectangle 114">
              <a:extLst>
                <a:ext uri="{FF2B5EF4-FFF2-40B4-BE49-F238E27FC236}">
                  <a16:creationId xmlns:a16="http://schemas.microsoft.com/office/drawing/2014/main" id="{1CD409FF-97E8-57C3-0205-02BCBE7F7FC9}"/>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16" name="Graphic 115">
              <a:extLst>
                <a:ext uri="{FF2B5EF4-FFF2-40B4-BE49-F238E27FC236}">
                  <a16:creationId xmlns:a16="http://schemas.microsoft.com/office/drawing/2014/main" id="{E308A05D-4431-EC5E-F78C-E3F9AF54EA9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sp>
        <p:nvSpPr>
          <p:cNvPr id="2" name="TextBox 21">
            <a:extLst>
              <a:ext uri="{FF2B5EF4-FFF2-40B4-BE49-F238E27FC236}">
                <a16:creationId xmlns:a16="http://schemas.microsoft.com/office/drawing/2014/main" id="{6604A592-4D5B-C760-7B2E-85AE9C3A9DC3}"/>
              </a:ext>
            </a:extLst>
          </p:cNvPr>
          <p:cNvSpPr txBox="1"/>
          <p:nvPr/>
        </p:nvSpPr>
        <p:spPr>
          <a:xfrm>
            <a:off x="3181184"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3" name="TextBox 21">
            <a:extLst>
              <a:ext uri="{FF2B5EF4-FFF2-40B4-BE49-F238E27FC236}">
                <a16:creationId xmlns:a16="http://schemas.microsoft.com/office/drawing/2014/main" id="{F3869283-3046-24C9-2C73-D45BDD583168}"/>
              </a:ext>
            </a:extLst>
          </p:cNvPr>
          <p:cNvSpPr txBox="1"/>
          <p:nvPr/>
        </p:nvSpPr>
        <p:spPr>
          <a:xfrm>
            <a:off x="5593403"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4" name="TextBox 21">
            <a:extLst>
              <a:ext uri="{FF2B5EF4-FFF2-40B4-BE49-F238E27FC236}">
                <a16:creationId xmlns:a16="http://schemas.microsoft.com/office/drawing/2014/main" id="{C1BFA0AE-4502-3EFD-F367-309018EC7692}"/>
              </a:ext>
            </a:extLst>
          </p:cNvPr>
          <p:cNvSpPr txBox="1"/>
          <p:nvPr/>
        </p:nvSpPr>
        <p:spPr>
          <a:xfrm>
            <a:off x="8002963" y="231120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7" name="TextBox 21">
            <a:extLst>
              <a:ext uri="{FF2B5EF4-FFF2-40B4-BE49-F238E27FC236}">
                <a16:creationId xmlns:a16="http://schemas.microsoft.com/office/drawing/2014/main" id="{79A75D04-DD3F-64B1-D9B6-D4C834CF74A6}"/>
              </a:ext>
            </a:extLst>
          </p:cNvPr>
          <p:cNvSpPr txBox="1"/>
          <p:nvPr/>
        </p:nvSpPr>
        <p:spPr>
          <a:xfrm>
            <a:off x="78743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9" name="TextBox 21">
            <a:extLst>
              <a:ext uri="{FF2B5EF4-FFF2-40B4-BE49-F238E27FC236}">
                <a16:creationId xmlns:a16="http://schemas.microsoft.com/office/drawing/2014/main" id="{CCBBB6B1-1C15-683A-BA42-783584FC5E86}"/>
              </a:ext>
            </a:extLst>
          </p:cNvPr>
          <p:cNvSpPr txBox="1"/>
          <p:nvPr/>
        </p:nvSpPr>
        <p:spPr>
          <a:xfrm>
            <a:off x="3201209"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1" name="TextBox 21">
            <a:extLst>
              <a:ext uri="{FF2B5EF4-FFF2-40B4-BE49-F238E27FC236}">
                <a16:creationId xmlns:a16="http://schemas.microsoft.com/office/drawing/2014/main" id="{86026E83-78B4-4A48-D8C6-CA83A4FCA9F3}"/>
              </a:ext>
            </a:extLst>
          </p:cNvPr>
          <p:cNvSpPr txBox="1"/>
          <p:nvPr/>
        </p:nvSpPr>
        <p:spPr>
          <a:xfrm>
            <a:off x="559982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3" name="TextBox 21">
            <a:extLst>
              <a:ext uri="{FF2B5EF4-FFF2-40B4-BE49-F238E27FC236}">
                <a16:creationId xmlns:a16="http://schemas.microsoft.com/office/drawing/2014/main" id="{F80E3660-4BEF-A459-148B-682C2197424D}"/>
              </a:ext>
            </a:extLst>
          </p:cNvPr>
          <p:cNvSpPr txBox="1"/>
          <p:nvPr/>
        </p:nvSpPr>
        <p:spPr>
          <a:xfrm>
            <a:off x="8023392"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Tree>
    <p:extLst>
      <p:ext uri="{BB962C8B-B14F-4D97-AF65-F5344CB8AC3E}">
        <p14:creationId xmlns:p14="http://schemas.microsoft.com/office/powerpoint/2010/main" val="7945420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45186-8F4B-26A8-0A82-BC6C8780C4C2}"/>
            </a:ext>
          </a:extLst>
        </p:cNvPr>
        <p:cNvGrpSpPr/>
        <p:nvPr/>
      </p:nvGrpSpPr>
      <p:grpSpPr>
        <a:xfrm>
          <a:off x="0" y="0"/>
          <a:ext cx="0" cy="0"/>
          <a:chOff x="0" y="0"/>
          <a:chExt cx="0" cy="0"/>
        </a:xfrm>
      </p:grpSpPr>
      <p:grpSp>
        <p:nvGrpSpPr>
          <p:cNvPr id="3" name="Group 2">
            <a:extLst>
              <a:ext uri="{FF2B5EF4-FFF2-40B4-BE49-F238E27FC236}">
                <a16:creationId xmlns:a16="http://schemas.microsoft.com/office/drawing/2014/main" id="{2B6E349F-A498-105E-6778-F98BD2F8B0F2}"/>
              </a:ext>
            </a:extLst>
          </p:cNvPr>
          <p:cNvGrpSpPr/>
          <p:nvPr/>
        </p:nvGrpSpPr>
        <p:grpSpPr>
          <a:xfrm>
            <a:off x="193713" y="168007"/>
            <a:ext cx="2338899" cy="3200400"/>
            <a:chOff x="193713" y="168007"/>
            <a:chExt cx="2338899" cy="3200400"/>
          </a:xfrm>
        </p:grpSpPr>
        <p:sp>
          <p:nvSpPr>
            <p:cNvPr id="5" name="Rectangle 4">
              <a:extLst>
                <a:ext uri="{FF2B5EF4-FFF2-40B4-BE49-F238E27FC236}">
                  <a16:creationId xmlns:a16="http://schemas.microsoft.com/office/drawing/2014/main" id="{E934CE10-3178-2EF7-667C-CAE027E03CC1}"/>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943FE9BD-8150-597B-EE0D-379B0F8513D7}"/>
                </a:ext>
              </a:extLst>
            </p:cNvPr>
            <p:cNvSpPr txBox="1"/>
            <p:nvPr/>
          </p:nvSpPr>
          <p:spPr>
            <a:xfrm>
              <a:off x="1480080"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25" name="TextBox 24">
              <a:extLst>
                <a:ext uri="{FF2B5EF4-FFF2-40B4-BE49-F238E27FC236}">
                  <a16:creationId xmlns:a16="http://schemas.microsoft.com/office/drawing/2014/main" id="{F0FEAA24-5E78-5095-C2E9-F9ED30E82C8B}"/>
                </a:ext>
              </a:extLst>
            </p:cNvPr>
            <p:cNvSpPr txBox="1"/>
            <p:nvPr/>
          </p:nvSpPr>
          <p:spPr>
            <a:xfrm>
              <a:off x="468526" y="1286537"/>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26" name="TextBox 25">
              <a:extLst>
                <a:ext uri="{FF2B5EF4-FFF2-40B4-BE49-F238E27FC236}">
                  <a16:creationId xmlns:a16="http://schemas.microsoft.com/office/drawing/2014/main" id="{4CE3219C-1466-FE6D-2617-52ED0490978E}"/>
                </a:ext>
              </a:extLst>
            </p:cNvPr>
            <p:cNvSpPr txBox="1"/>
            <p:nvPr/>
          </p:nvSpPr>
          <p:spPr>
            <a:xfrm>
              <a:off x="593075" y="1658305"/>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ersten Nacht (runde die verbleibende Beobachtungszeit auf die nächste volle Stunde auf).</a:t>
              </a:r>
              <a:endParaRPr lang="de-DE" sz="1000" noProof="0"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0C895EC7-F180-BE6E-502E-9ABD2497AB49}"/>
              </a:ext>
            </a:extLst>
          </p:cNvPr>
          <p:cNvGrpSpPr/>
          <p:nvPr/>
        </p:nvGrpSpPr>
        <p:grpSpPr>
          <a:xfrm>
            <a:off x="193713" y="3489592"/>
            <a:ext cx="2338898" cy="3200400"/>
            <a:chOff x="193713" y="3489592"/>
            <a:chExt cx="2338898" cy="3200400"/>
          </a:xfrm>
        </p:grpSpPr>
        <p:sp>
          <p:nvSpPr>
            <p:cNvPr id="6" name="Rectangle 5">
              <a:extLst>
                <a:ext uri="{FF2B5EF4-FFF2-40B4-BE49-F238E27FC236}">
                  <a16:creationId xmlns:a16="http://schemas.microsoft.com/office/drawing/2014/main" id="{F36FF84C-B923-6342-034E-14DE21448AA0}"/>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TextBox 20">
              <a:extLst>
                <a:ext uri="{FF2B5EF4-FFF2-40B4-BE49-F238E27FC236}">
                  <a16:creationId xmlns:a16="http://schemas.microsoft.com/office/drawing/2014/main" id="{44AE0DE1-ACC5-A539-10FD-6686D4B3CF3C}"/>
                </a:ext>
              </a:extLst>
            </p:cNvPr>
            <p:cNvSpPr txBox="1"/>
            <p:nvPr/>
          </p:nvSpPr>
          <p:spPr>
            <a:xfrm>
              <a:off x="1480079"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28" name="TextBox 27">
              <a:extLst>
                <a:ext uri="{FF2B5EF4-FFF2-40B4-BE49-F238E27FC236}">
                  <a16:creationId xmlns:a16="http://schemas.microsoft.com/office/drawing/2014/main" id="{95B2E134-F5DA-8181-E82D-6B4232550207}"/>
                </a:ext>
              </a:extLst>
            </p:cNvPr>
            <p:cNvSpPr txBox="1"/>
            <p:nvPr/>
          </p:nvSpPr>
          <p:spPr>
            <a:xfrm>
              <a:off x="593075" y="4974382"/>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mittleren Nacht (runde die verbleibende Beobachtungszeit auf die nächste volle Stunde auf).</a:t>
              </a:r>
              <a:endParaRPr lang="de-DE" sz="1000" noProof="0" dirty="0">
                <a:latin typeface="Arial" panose="020B0604020202020204" pitchFamily="34" charset="0"/>
                <a:cs typeface="Arial" panose="020B0604020202020204" pitchFamily="34" charset="0"/>
              </a:endParaRPr>
            </a:p>
          </p:txBody>
        </p:sp>
      </p:grpSp>
      <p:grpSp>
        <p:nvGrpSpPr>
          <p:cNvPr id="4" name="Group 3">
            <a:extLst>
              <a:ext uri="{FF2B5EF4-FFF2-40B4-BE49-F238E27FC236}">
                <a16:creationId xmlns:a16="http://schemas.microsoft.com/office/drawing/2014/main" id="{1800783E-5B62-40BC-4079-D39C2084034F}"/>
              </a:ext>
            </a:extLst>
          </p:cNvPr>
          <p:cNvGrpSpPr/>
          <p:nvPr/>
        </p:nvGrpSpPr>
        <p:grpSpPr>
          <a:xfrm>
            <a:off x="2593554" y="168007"/>
            <a:ext cx="2338899" cy="3200400"/>
            <a:chOff x="2615588" y="168007"/>
            <a:chExt cx="2338899" cy="3200400"/>
          </a:xfrm>
        </p:grpSpPr>
        <p:sp>
          <p:nvSpPr>
            <p:cNvPr id="7" name="Rectangle 6">
              <a:extLst>
                <a:ext uri="{FF2B5EF4-FFF2-40B4-BE49-F238E27FC236}">
                  <a16:creationId xmlns:a16="http://schemas.microsoft.com/office/drawing/2014/main" id="{FBD12A8B-BC81-551E-5DD4-899B69C9EC09}"/>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8" name="TextBox 17">
              <a:extLst>
                <a:ext uri="{FF2B5EF4-FFF2-40B4-BE49-F238E27FC236}">
                  <a16:creationId xmlns:a16="http://schemas.microsoft.com/office/drawing/2014/main" id="{C06218EC-EA7D-A34D-A85F-CD55C98AD6B4}"/>
                </a:ext>
              </a:extLst>
            </p:cNvPr>
            <p:cNvSpPr txBox="1"/>
            <p:nvPr/>
          </p:nvSpPr>
          <p:spPr>
            <a:xfrm>
              <a:off x="3901955"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38" name="TextBox 37">
              <a:extLst>
                <a:ext uri="{FF2B5EF4-FFF2-40B4-BE49-F238E27FC236}">
                  <a16:creationId xmlns:a16="http://schemas.microsoft.com/office/drawing/2014/main" id="{80940994-7AC4-4326-040D-3AA189A1B6F9}"/>
                </a:ext>
              </a:extLst>
            </p:cNvPr>
            <p:cNvSpPr txBox="1"/>
            <p:nvPr/>
          </p:nvSpPr>
          <p:spPr>
            <a:xfrm>
              <a:off x="3014950" y="1655869"/>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ersten Nacht (runde die verbleibende Beobachtungszeit auf die nächste volle Stunde auf).</a:t>
              </a:r>
              <a:endParaRPr lang="de-DE" sz="1000" noProof="0" dirty="0">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DEC582FC-16C1-ED44-6BCA-D1F86C81FF81}"/>
              </a:ext>
            </a:extLst>
          </p:cNvPr>
          <p:cNvGrpSpPr/>
          <p:nvPr/>
        </p:nvGrpSpPr>
        <p:grpSpPr>
          <a:xfrm>
            <a:off x="4993395" y="168007"/>
            <a:ext cx="2371950" cy="3200400"/>
            <a:chOff x="5004412" y="168007"/>
            <a:chExt cx="2371950" cy="3200400"/>
          </a:xfrm>
        </p:grpSpPr>
        <p:sp>
          <p:nvSpPr>
            <p:cNvPr id="9" name="Rectangle 8">
              <a:extLst>
                <a:ext uri="{FF2B5EF4-FFF2-40B4-BE49-F238E27FC236}">
                  <a16:creationId xmlns:a16="http://schemas.microsoft.com/office/drawing/2014/main" id="{4DAF9CAE-09BD-4783-5E57-6363AE0ABA6C}"/>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9" name="TextBox 18">
              <a:extLst>
                <a:ext uri="{FF2B5EF4-FFF2-40B4-BE49-F238E27FC236}">
                  <a16:creationId xmlns:a16="http://schemas.microsoft.com/office/drawing/2014/main" id="{38E917AA-EC83-3FE3-D1DA-AE7271878E1A}"/>
                </a:ext>
              </a:extLst>
            </p:cNvPr>
            <p:cNvSpPr txBox="1"/>
            <p:nvPr/>
          </p:nvSpPr>
          <p:spPr>
            <a:xfrm>
              <a:off x="6323830"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0" name="TextBox 39">
              <a:extLst>
                <a:ext uri="{FF2B5EF4-FFF2-40B4-BE49-F238E27FC236}">
                  <a16:creationId xmlns:a16="http://schemas.microsoft.com/office/drawing/2014/main" id="{31A0A1B1-B366-79E7-655A-5CA1ADCE23AC}"/>
                </a:ext>
              </a:extLst>
            </p:cNvPr>
            <p:cNvSpPr txBox="1"/>
            <p:nvPr/>
          </p:nvSpPr>
          <p:spPr>
            <a:xfrm>
              <a:off x="5403774" y="1655869"/>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ersten Nacht (runde die verbleibende Beobachtungszeit auf die nächste volle Stunde auf).</a:t>
              </a:r>
              <a:endParaRPr lang="de-DE" sz="1000" noProof="0"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E5C5E842-3A41-B98C-F2D7-1C0157997DEF}"/>
              </a:ext>
            </a:extLst>
          </p:cNvPr>
          <p:cNvGrpSpPr/>
          <p:nvPr/>
        </p:nvGrpSpPr>
        <p:grpSpPr>
          <a:xfrm>
            <a:off x="7426287" y="168007"/>
            <a:ext cx="2371950" cy="3200400"/>
            <a:chOff x="7426287" y="168007"/>
            <a:chExt cx="2371950" cy="3200400"/>
          </a:xfrm>
        </p:grpSpPr>
        <p:sp>
          <p:nvSpPr>
            <p:cNvPr id="11" name="Rectangle 10">
              <a:extLst>
                <a:ext uri="{FF2B5EF4-FFF2-40B4-BE49-F238E27FC236}">
                  <a16:creationId xmlns:a16="http://schemas.microsoft.com/office/drawing/2014/main" id="{139797B7-70FB-9524-D2CC-2B5A7F26110F}"/>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0" name="TextBox 19">
              <a:extLst>
                <a:ext uri="{FF2B5EF4-FFF2-40B4-BE49-F238E27FC236}">
                  <a16:creationId xmlns:a16="http://schemas.microsoft.com/office/drawing/2014/main" id="{26199025-1E12-7842-9CA6-38C427B51844}"/>
                </a:ext>
              </a:extLst>
            </p:cNvPr>
            <p:cNvSpPr txBox="1"/>
            <p:nvPr/>
          </p:nvSpPr>
          <p:spPr>
            <a:xfrm>
              <a:off x="8745705"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2" name="TextBox 41">
              <a:extLst>
                <a:ext uri="{FF2B5EF4-FFF2-40B4-BE49-F238E27FC236}">
                  <a16:creationId xmlns:a16="http://schemas.microsoft.com/office/drawing/2014/main" id="{0E8279E5-8639-C800-5FE4-4708F4CE67BD}"/>
                </a:ext>
              </a:extLst>
            </p:cNvPr>
            <p:cNvSpPr txBox="1"/>
            <p:nvPr/>
          </p:nvSpPr>
          <p:spPr>
            <a:xfrm>
              <a:off x="7825649" y="1655869"/>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ersten Nacht (runde die verbleibende Beobachtungszeit auf die nächste volle Stunde auf).</a:t>
              </a:r>
              <a:endParaRPr lang="de-DE" sz="1000" noProof="0" dirty="0">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FC48AAE9-E86D-06EB-F3EC-084AF60CC0CF}"/>
              </a:ext>
            </a:extLst>
          </p:cNvPr>
          <p:cNvGrpSpPr/>
          <p:nvPr/>
        </p:nvGrpSpPr>
        <p:grpSpPr>
          <a:xfrm>
            <a:off x="2593554" y="3489592"/>
            <a:ext cx="2338898" cy="3200400"/>
            <a:chOff x="2615588" y="3489592"/>
            <a:chExt cx="2338898" cy="3200400"/>
          </a:xfrm>
        </p:grpSpPr>
        <p:sp>
          <p:nvSpPr>
            <p:cNvPr id="8" name="Rectangle 7">
              <a:extLst>
                <a:ext uri="{FF2B5EF4-FFF2-40B4-BE49-F238E27FC236}">
                  <a16:creationId xmlns:a16="http://schemas.microsoft.com/office/drawing/2014/main" id="{BB3A0AC8-F6B0-E6F7-B4A8-26990B41D580}"/>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2" name="TextBox 21">
              <a:extLst>
                <a:ext uri="{FF2B5EF4-FFF2-40B4-BE49-F238E27FC236}">
                  <a16:creationId xmlns:a16="http://schemas.microsoft.com/office/drawing/2014/main" id="{9E4ED341-9EFB-9B59-C37F-984074BB50A7}"/>
                </a:ext>
              </a:extLst>
            </p:cNvPr>
            <p:cNvSpPr txBox="1"/>
            <p:nvPr/>
          </p:nvSpPr>
          <p:spPr>
            <a:xfrm>
              <a:off x="3901954"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4" name="TextBox 43">
              <a:extLst>
                <a:ext uri="{FF2B5EF4-FFF2-40B4-BE49-F238E27FC236}">
                  <a16:creationId xmlns:a16="http://schemas.microsoft.com/office/drawing/2014/main" id="{8487F565-1B6A-1661-4EFF-090869E1BE33}"/>
                </a:ext>
              </a:extLst>
            </p:cNvPr>
            <p:cNvSpPr txBox="1"/>
            <p:nvPr/>
          </p:nvSpPr>
          <p:spPr>
            <a:xfrm>
              <a:off x="3014950" y="4974382"/>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mittleren Nacht (runde die verbleibende Beobachtungszeit auf die nächste volle Stunde auf).</a:t>
              </a:r>
            </a:p>
          </p:txBody>
        </p:sp>
      </p:grpSp>
      <p:grpSp>
        <p:nvGrpSpPr>
          <p:cNvPr id="17" name="Group 16">
            <a:extLst>
              <a:ext uri="{FF2B5EF4-FFF2-40B4-BE49-F238E27FC236}">
                <a16:creationId xmlns:a16="http://schemas.microsoft.com/office/drawing/2014/main" id="{60C063BC-E7D1-9B0E-7E4E-4BAFCA65DE87}"/>
              </a:ext>
            </a:extLst>
          </p:cNvPr>
          <p:cNvGrpSpPr/>
          <p:nvPr/>
        </p:nvGrpSpPr>
        <p:grpSpPr>
          <a:xfrm>
            <a:off x="4993395" y="3489592"/>
            <a:ext cx="2371949" cy="3200400"/>
            <a:chOff x="5004412" y="3489592"/>
            <a:chExt cx="2371949" cy="3200400"/>
          </a:xfrm>
        </p:grpSpPr>
        <p:sp>
          <p:nvSpPr>
            <p:cNvPr id="10" name="Rectangle 9">
              <a:extLst>
                <a:ext uri="{FF2B5EF4-FFF2-40B4-BE49-F238E27FC236}">
                  <a16:creationId xmlns:a16="http://schemas.microsoft.com/office/drawing/2014/main" id="{DC60E64E-FBFA-5A06-7D5E-4FFD4668DF2E}"/>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3" name="TextBox 22">
              <a:extLst>
                <a:ext uri="{FF2B5EF4-FFF2-40B4-BE49-F238E27FC236}">
                  <a16:creationId xmlns:a16="http://schemas.microsoft.com/office/drawing/2014/main" id="{65EB95CA-0D61-4D37-40A9-0B02DFA0EC97}"/>
                </a:ext>
              </a:extLst>
            </p:cNvPr>
            <p:cNvSpPr txBox="1"/>
            <p:nvPr/>
          </p:nvSpPr>
          <p:spPr>
            <a:xfrm>
              <a:off x="6323829"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6" name="TextBox 45">
              <a:extLst>
                <a:ext uri="{FF2B5EF4-FFF2-40B4-BE49-F238E27FC236}">
                  <a16:creationId xmlns:a16="http://schemas.microsoft.com/office/drawing/2014/main" id="{DE809DF2-3164-8425-BB9B-AD0552B5D09E}"/>
                </a:ext>
              </a:extLst>
            </p:cNvPr>
            <p:cNvSpPr txBox="1"/>
            <p:nvPr/>
          </p:nvSpPr>
          <p:spPr>
            <a:xfrm>
              <a:off x="5403774" y="4974382"/>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mittleren Nacht (runde die verbleibende Beobachtungszeit auf die nächste volle Stunde auf).</a:t>
              </a:r>
            </a:p>
          </p:txBody>
        </p:sp>
      </p:grpSp>
      <p:grpSp>
        <p:nvGrpSpPr>
          <p:cNvPr id="29" name="Group 28">
            <a:extLst>
              <a:ext uri="{FF2B5EF4-FFF2-40B4-BE49-F238E27FC236}">
                <a16:creationId xmlns:a16="http://schemas.microsoft.com/office/drawing/2014/main" id="{92D06B06-47E6-BD46-0188-FE5AB442AE9E}"/>
              </a:ext>
            </a:extLst>
          </p:cNvPr>
          <p:cNvGrpSpPr/>
          <p:nvPr/>
        </p:nvGrpSpPr>
        <p:grpSpPr>
          <a:xfrm>
            <a:off x="7426287" y="3489592"/>
            <a:ext cx="2371949" cy="3200400"/>
            <a:chOff x="7426287" y="3489592"/>
            <a:chExt cx="2371949" cy="3200400"/>
          </a:xfrm>
        </p:grpSpPr>
        <p:sp>
          <p:nvSpPr>
            <p:cNvPr id="12" name="Rectangle 11">
              <a:extLst>
                <a:ext uri="{FF2B5EF4-FFF2-40B4-BE49-F238E27FC236}">
                  <a16:creationId xmlns:a16="http://schemas.microsoft.com/office/drawing/2014/main" id="{2129370C-FAD6-E222-E6F1-581DEF1961BB}"/>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4" name="TextBox 23">
              <a:extLst>
                <a:ext uri="{FF2B5EF4-FFF2-40B4-BE49-F238E27FC236}">
                  <a16:creationId xmlns:a16="http://schemas.microsoft.com/office/drawing/2014/main" id="{36AB5361-B69F-5E1B-ECEC-D11E127959C3}"/>
                </a:ext>
              </a:extLst>
            </p:cNvPr>
            <p:cNvSpPr txBox="1"/>
            <p:nvPr/>
          </p:nvSpPr>
          <p:spPr>
            <a:xfrm>
              <a:off x="8745704"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8" name="TextBox 47">
              <a:extLst>
                <a:ext uri="{FF2B5EF4-FFF2-40B4-BE49-F238E27FC236}">
                  <a16:creationId xmlns:a16="http://schemas.microsoft.com/office/drawing/2014/main" id="{67B26804-7343-6193-C8FD-2051CEAA9048}"/>
                </a:ext>
              </a:extLst>
            </p:cNvPr>
            <p:cNvSpPr txBox="1"/>
            <p:nvPr/>
          </p:nvSpPr>
          <p:spPr>
            <a:xfrm>
              <a:off x="7825649" y="4974382"/>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mittleren Nacht (runde die verbleibende Beobachtungszeit auf die nächste volle Stunde auf).</a:t>
              </a:r>
            </a:p>
          </p:txBody>
        </p:sp>
      </p:grpSp>
      <p:sp>
        <p:nvSpPr>
          <p:cNvPr id="30" name="TextBox 24">
            <a:extLst>
              <a:ext uri="{FF2B5EF4-FFF2-40B4-BE49-F238E27FC236}">
                <a16:creationId xmlns:a16="http://schemas.microsoft.com/office/drawing/2014/main" id="{0A35E54D-DF3B-DD9E-FA39-0CF37F461D7E}"/>
              </a:ext>
            </a:extLst>
          </p:cNvPr>
          <p:cNvSpPr txBox="1"/>
          <p:nvPr/>
        </p:nvSpPr>
        <p:spPr>
          <a:xfrm>
            <a:off x="2868367" y="1283465"/>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1" name="TextBox 24">
            <a:extLst>
              <a:ext uri="{FF2B5EF4-FFF2-40B4-BE49-F238E27FC236}">
                <a16:creationId xmlns:a16="http://schemas.microsoft.com/office/drawing/2014/main" id="{66E976E6-79D1-253A-9201-ECF8ECEA0164}"/>
              </a:ext>
            </a:extLst>
          </p:cNvPr>
          <p:cNvSpPr txBox="1"/>
          <p:nvPr/>
        </p:nvSpPr>
        <p:spPr>
          <a:xfrm>
            <a:off x="5266800" y="1283465"/>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2" name="TextBox 24">
            <a:extLst>
              <a:ext uri="{FF2B5EF4-FFF2-40B4-BE49-F238E27FC236}">
                <a16:creationId xmlns:a16="http://schemas.microsoft.com/office/drawing/2014/main" id="{7D652111-0067-C73D-4E3B-8EE016ED5E2F}"/>
              </a:ext>
            </a:extLst>
          </p:cNvPr>
          <p:cNvSpPr txBox="1"/>
          <p:nvPr/>
        </p:nvSpPr>
        <p:spPr>
          <a:xfrm>
            <a:off x="7701101" y="1283465"/>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3" name="TextBox 24">
            <a:extLst>
              <a:ext uri="{FF2B5EF4-FFF2-40B4-BE49-F238E27FC236}">
                <a16:creationId xmlns:a16="http://schemas.microsoft.com/office/drawing/2014/main" id="{0AB0EC9E-D6D2-2106-DFDD-AD6FC85D4F4F}"/>
              </a:ext>
            </a:extLst>
          </p:cNvPr>
          <p:cNvSpPr txBox="1"/>
          <p:nvPr/>
        </p:nvSpPr>
        <p:spPr>
          <a:xfrm>
            <a:off x="468000" y="4608122"/>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4" name="TextBox 24">
            <a:extLst>
              <a:ext uri="{FF2B5EF4-FFF2-40B4-BE49-F238E27FC236}">
                <a16:creationId xmlns:a16="http://schemas.microsoft.com/office/drawing/2014/main" id="{25C4C13E-2687-88B7-9B1D-2DDCEB2252D7}"/>
              </a:ext>
            </a:extLst>
          </p:cNvPr>
          <p:cNvSpPr txBox="1"/>
          <p:nvPr/>
        </p:nvSpPr>
        <p:spPr>
          <a:xfrm>
            <a:off x="2869200" y="4608122"/>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5" name="TextBox 24">
            <a:extLst>
              <a:ext uri="{FF2B5EF4-FFF2-40B4-BE49-F238E27FC236}">
                <a16:creationId xmlns:a16="http://schemas.microsoft.com/office/drawing/2014/main" id="{163AAE19-13C5-76F7-7E08-CBBB63F1E8E0}"/>
              </a:ext>
            </a:extLst>
          </p:cNvPr>
          <p:cNvSpPr txBox="1"/>
          <p:nvPr/>
        </p:nvSpPr>
        <p:spPr>
          <a:xfrm>
            <a:off x="5266800" y="4608122"/>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6" name="TextBox 24">
            <a:extLst>
              <a:ext uri="{FF2B5EF4-FFF2-40B4-BE49-F238E27FC236}">
                <a16:creationId xmlns:a16="http://schemas.microsoft.com/office/drawing/2014/main" id="{41A18361-10DD-6D51-1FF6-2F6DA2BA132B}"/>
              </a:ext>
            </a:extLst>
          </p:cNvPr>
          <p:cNvSpPr txBox="1"/>
          <p:nvPr/>
        </p:nvSpPr>
        <p:spPr>
          <a:xfrm>
            <a:off x="7700400" y="4608122"/>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Tree>
    <p:extLst>
      <p:ext uri="{BB962C8B-B14F-4D97-AF65-F5344CB8AC3E}">
        <p14:creationId xmlns:p14="http://schemas.microsoft.com/office/powerpoint/2010/main" val="15563483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13F55-3826-C174-7F4F-2B822524E38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35D20293-6A7F-66D1-EA55-9C79CC930AE1}"/>
              </a:ext>
            </a:extLst>
          </p:cNvPr>
          <p:cNvSpPr/>
          <p:nvPr/>
        </p:nvSpPr>
        <p:spPr>
          <a:xfrm rot="5400000">
            <a:off x="-2634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8" name="Rectangle 7">
            <a:extLst>
              <a:ext uri="{FF2B5EF4-FFF2-40B4-BE49-F238E27FC236}">
                <a16:creationId xmlns:a16="http://schemas.microsoft.com/office/drawing/2014/main" id="{0FF5080E-8BD5-AF46-636B-12006CED2F3A}"/>
              </a:ext>
            </a:extLst>
          </p:cNvPr>
          <p:cNvSpPr/>
          <p:nvPr/>
        </p:nvSpPr>
        <p:spPr>
          <a:xfrm rot="5400000">
            <a:off x="2158388"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0" name="Rectangle 9">
            <a:extLst>
              <a:ext uri="{FF2B5EF4-FFF2-40B4-BE49-F238E27FC236}">
                <a16:creationId xmlns:a16="http://schemas.microsoft.com/office/drawing/2014/main" id="{B7B40FF6-FC30-F1CC-613B-2F05930C33D6}"/>
              </a:ext>
            </a:extLst>
          </p:cNvPr>
          <p:cNvSpPr/>
          <p:nvPr/>
        </p:nvSpPr>
        <p:spPr>
          <a:xfrm rot="5400000">
            <a:off x="4547212"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 name="Rectangle 11">
            <a:extLst>
              <a:ext uri="{FF2B5EF4-FFF2-40B4-BE49-F238E27FC236}">
                <a16:creationId xmlns:a16="http://schemas.microsoft.com/office/drawing/2014/main" id="{DFC84C18-720C-2DED-78A9-B862F5A4D05D}"/>
              </a:ext>
            </a:extLst>
          </p:cNvPr>
          <p:cNvSpPr/>
          <p:nvPr/>
        </p:nvSpPr>
        <p:spPr>
          <a:xfrm rot="5400000">
            <a:off x="69690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grpSp>
        <p:nvGrpSpPr>
          <p:cNvPr id="37" name="Group 36">
            <a:extLst>
              <a:ext uri="{FF2B5EF4-FFF2-40B4-BE49-F238E27FC236}">
                <a16:creationId xmlns:a16="http://schemas.microsoft.com/office/drawing/2014/main" id="{608AAE57-B73D-DC0C-E1B1-50EC2A19CA1D}"/>
              </a:ext>
            </a:extLst>
          </p:cNvPr>
          <p:cNvGrpSpPr/>
          <p:nvPr/>
        </p:nvGrpSpPr>
        <p:grpSpPr>
          <a:xfrm>
            <a:off x="144558" y="180930"/>
            <a:ext cx="2372242" cy="3306429"/>
            <a:chOff x="144558" y="127451"/>
            <a:chExt cx="2372242" cy="3306429"/>
          </a:xfrm>
        </p:grpSpPr>
        <p:pic>
          <p:nvPicPr>
            <p:cNvPr id="25" name="Picture 24">
              <a:extLst>
                <a:ext uri="{FF2B5EF4-FFF2-40B4-BE49-F238E27FC236}">
                  <a16:creationId xmlns:a16="http://schemas.microsoft.com/office/drawing/2014/main" id="{1B089CC9-D4C9-A1CD-A631-EE540EFABF5F}"/>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 name="Rectangle 4">
              <a:extLst>
                <a:ext uri="{FF2B5EF4-FFF2-40B4-BE49-F238E27FC236}">
                  <a16:creationId xmlns:a16="http://schemas.microsoft.com/office/drawing/2014/main" id="{85F206B8-9BA1-8B62-2EF6-E237DE35052C}"/>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Rounded Rectangle 20">
              <a:extLst>
                <a:ext uri="{FF2B5EF4-FFF2-40B4-BE49-F238E27FC236}">
                  <a16:creationId xmlns:a16="http://schemas.microsoft.com/office/drawing/2014/main" id="{A7A11081-7F4D-A096-5F6B-E1DAD6E096B8}"/>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8D51F389-2650-DB37-9045-618FBF9FAFCC}"/>
                </a:ext>
              </a:extLst>
            </p:cNvPr>
            <p:cNvSpPr txBox="1"/>
            <p:nvPr/>
          </p:nvSpPr>
          <p:spPr>
            <a:xfrm>
              <a:off x="771623" y="2258891"/>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23" name="Rectangle 22">
              <a:extLst>
                <a:ext uri="{FF2B5EF4-FFF2-40B4-BE49-F238E27FC236}">
                  <a16:creationId xmlns:a16="http://schemas.microsoft.com/office/drawing/2014/main" id="{8C9E6F39-A9A3-4C9D-6BD9-DA8DDFA10C21}"/>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27" name="Graphic 26">
              <a:extLst>
                <a:ext uri="{FF2B5EF4-FFF2-40B4-BE49-F238E27FC236}">
                  <a16:creationId xmlns:a16="http://schemas.microsoft.com/office/drawing/2014/main" id="{02256A4C-9927-6383-7AF9-5053D01A29D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38" name="Group 37">
            <a:extLst>
              <a:ext uri="{FF2B5EF4-FFF2-40B4-BE49-F238E27FC236}">
                <a16:creationId xmlns:a16="http://schemas.microsoft.com/office/drawing/2014/main" id="{E1B9D962-D60C-987B-7F0E-AA10D806159E}"/>
              </a:ext>
            </a:extLst>
          </p:cNvPr>
          <p:cNvGrpSpPr/>
          <p:nvPr/>
        </p:nvGrpSpPr>
        <p:grpSpPr>
          <a:xfrm>
            <a:off x="2554119" y="180930"/>
            <a:ext cx="2372242" cy="3306429"/>
            <a:chOff x="144558" y="127451"/>
            <a:chExt cx="2372242" cy="3306429"/>
          </a:xfrm>
        </p:grpSpPr>
        <p:pic>
          <p:nvPicPr>
            <p:cNvPr id="39" name="Picture 38">
              <a:extLst>
                <a:ext uri="{FF2B5EF4-FFF2-40B4-BE49-F238E27FC236}">
                  <a16:creationId xmlns:a16="http://schemas.microsoft.com/office/drawing/2014/main" id="{EDA8DE44-123E-3DB0-5362-DDBE8A77A936}"/>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0" name="Rectangle 39">
              <a:extLst>
                <a:ext uri="{FF2B5EF4-FFF2-40B4-BE49-F238E27FC236}">
                  <a16:creationId xmlns:a16="http://schemas.microsoft.com/office/drawing/2014/main" id="{7FA76DA6-BFD2-3BD1-37E1-A7F9F77FF03E}"/>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2" name="Rounded Rectangle 41">
              <a:extLst>
                <a:ext uri="{FF2B5EF4-FFF2-40B4-BE49-F238E27FC236}">
                  <a16:creationId xmlns:a16="http://schemas.microsoft.com/office/drawing/2014/main" id="{C1A3F03B-B38E-2451-D25C-34413A39818A}"/>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4" name="Rectangle 43">
              <a:extLst>
                <a:ext uri="{FF2B5EF4-FFF2-40B4-BE49-F238E27FC236}">
                  <a16:creationId xmlns:a16="http://schemas.microsoft.com/office/drawing/2014/main" id="{7DD93756-E302-9197-FAF7-A889755773B8}"/>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45" name="Graphic 44">
              <a:extLst>
                <a:ext uri="{FF2B5EF4-FFF2-40B4-BE49-F238E27FC236}">
                  <a16:creationId xmlns:a16="http://schemas.microsoft.com/office/drawing/2014/main" id="{949C9821-6206-6741-486B-A838BE9BC68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46" name="Group 45">
            <a:extLst>
              <a:ext uri="{FF2B5EF4-FFF2-40B4-BE49-F238E27FC236}">
                <a16:creationId xmlns:a16="http://schemas.microsoft.com/office/drawing/2014/main" id="{CE84FB13-6DE0-B3D2-B7C7-DF8F36C9EC78}"/>
              </a:ext>
            </a:extLst>
          </p:cNvPr>
          <p:cNvGrpSpPr/>
          <p:nvPr/>
        </p:nvGrpSpPr>
        <p:grpSpPr>
          <a:xfrm>
            <a:off x="7373240" y="180930"/>
            <a:ext cx="2372242" cy="3306429"/>
            <a:chOff x="144558" y="127451"/>
            <a:chExt cx="2372242" cy="3306429"/>
          </a:xfrm>
        </p:grpSpPr>
        <p:pic>
          <p:nvPicPr>
            <p:cNvPr id="47" name="Picture 46">
              <a:extLst>
                <a:ext uri="{FF2B5EF4-FFF2-40B4-BE49-F238E27FC236}">
                  <a16:creationId xmlns:a16="http://schemas.microsoft.com/office/drawing/2014/main" id="{2615664B-7D6D-5CE8-9CB0-57E783300D0A}"/>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8" name="Rectangle 47">
              <a:extLst>
                <a:ext uri="{FF2B5EF4-FFF2-40B4-BE49-F238E27FC236}">
                  <a16:creationId xmlns:a16="http://schemas.microsoft.com/office/drawing/2014/main" id="{671EE3A2-0F64-5EB9-B740-29935DC9B3E0}"/>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0" name="Rounded Rectangle 49">
              <a:extLst>
                <a:ext uri="{FF2B5EF4-FFF2-40B4-BE49-F238E27FC236}">
                  <a16:creationId xmlns:a16="http://schemas.microsoft.com/office/drawing/2014/main" id="{9AA0771D-5E85-4528-8D78-E25124D7ED19}"/>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52" name="Rectangle 51">
              <a:extLst>
                <a:ext uri="{FF2B5EF4-FFF2-40B4-BE49-F238E27FC236}">
                  <a16:creationId xmlns:a16="http://schemas.microsoft.com/office/drawing/2014/main" id="{5D925120-5B6D-14BE-9710-108DA6E95A33}"/>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53" name="Graphic 52">
              <a:extLst>
                <a:ext uri="{FF2B5EF4-FFF2-40B4-BE49-F238E27FC236}">
                  <a16:creationId xmlns:a16="http://schemas.microsoft.com/office/drawing/2014/main" id="{2AE9F780-A9ED-1A88-7AB8-867BA76262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54" name="Group 53">
            <a:extLst>
              <a:ext uri="{FF2B5EF4-FFF2-40B4-BE49-F238E27FC236}">
                <a16:creationId xmlns:a16="http://schemas.microsoft.com/office/drawing/2014/main" id="{024F97B2-17FF-80E6-C11C-4B9D6FB50230}"/>
              </a:ext>
            </a:extLst>
          </p:cNvPr>
          <p:cNvGrpSpPr/>
          <p:nvPr/>
        </p:nvGrpSpPr>
        <p:grpSpPr>
          <a:xfrm>
            <a:off x="4963680" y="180930"/>
            <a:ext cx="2372242" cy="3306429"/>
            <a:chOff x="144558" y="127451"/>
            <a:chExt cx="2372242" cy="3306429"/>
          </a:xfrm>
        </p:grpSpPr>
        <p:pic>
          <p:nvPicPr>
            <p:cNvPr id="55" name="Picture 54">
              <a:extLst>
                <a:ext uri="{FF2B5EF4-FFF2-40B4-BE49-F238E27FC236}">
                  <a16:creationId xmlns:a16="http://schemas.microsoft.com/office/drawing/2014/main" id="{E7D845C9-6FD8-925D-9679-E1F3E7E000DC}"/>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6" name="Rectangle 55">
              <a:extLst>
                <a:ext uri="{FF2B5EF4-FFF2-40B4-BE49-F238E27FC236}">
                  <a16:creationId xmlns:a16="http://schemas.microsoft.com/office/drawing/2014/main" id="{C097B0C9-7054-FE72-46B6-6612D5172E8F}"/>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8" name="Rounded Rectangle 57">
              <a:extLst>
                <a:ext uri="{FF2B5EF4-FFF2-40B4-BE49-F238E27FC236}">
                  <a16:creationId xmlns:a16="http://schemas.microsoft.com/office/drawing/2014/main" id="{72AEC68D-3AD5-A456-4920-5AC7AA5AEDF0}"/>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60" name="Rectangle 59">
              <a:extLst>
                <a:ext uri="{FF2B5EF4-FFF2-40B4-BE49-F238E27FC236}">
                  <a16:creationId xmlns:a16="http://schemas.microsoft.com/office/drawing/2014/main" id="{A9E05592-356E-C5E2-1FC7-0DFDBDC5567F}"/>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61" name="Graphic 60">
              <a:extLst>
                <a:ext uri="{FF2B5EF4-FFF2-40B4-BE49-F238E27FC236}">
                  <a16:creationId xmlns:a16="http://schemas.microsoft.com/office/drawing/2014/main" id="{CFCD1184-5065-39C2-BDB1-1880D34A796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6" name="Group 105">
            <a:extLst>
              <a:ext uri="{FF2B5EF4-FFF2-40B4-BE49-F238E27FC236}">
                <a16:creationId xmlns:a16="http://schemas.microsoft.com/office/drawing/2014/main" id="{F997B482-F200-9BFF-A852-D2680D8A18D2}"/>
              </a:ext>
            </a:extLst>
          </p:cNvPr>
          <p:cNvGrpSpPr/>
          <p:nvPr/>
        </p:nvGrpSpPr>
        <p:grpSpPr>
          <a:xfrm>
            <a:off x="142867" y="3500323"/>
            <a:ext cx="2372242" cy="3306429"/>
            <a:chOff x="144558" y="127451"/>
            <a:chExt cx="2372242" cy="3306429"/>
          </a:xfrm>
        </p:grpSpPr>
        <p:pic>
          <p:nvPicPr>
            <p:cNvPr id="131" name="Picture 130">
              <a:extLst>
                <a:ext uri="{FF2B5EF4-FFF2-40B4-BE49-F238E27FC236}">
                  <a16:creationId xmlns:a16="http://schemas.microsoft.com/office/drawing/2014/main" id="{A9EC72AC-9275-363A-D196-5AA0211012AC}"/>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32" name="Rectangle 131">
              <a:extLst>
                <a:ext uri="{FF2B5EF4-FFF2-40B4-BE49-F238E27FC236}">
                  <a16:creationId xmlns:a16="http://schemas.microsoft.com/office/drawing/2014/main" id="{9CFDC503-2BCF-944B-2184-77B68422E651}"/>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4" name="Rounded Rectangle 133">
              <a:extLst>
                <a:ext uri="{FF2B5EF4-FFF2-40B4-BE49-F238E27FC236}">
                  <a16:creationId xmlns:a16="http://schemas.microsoft.com/office/drawing/2014/main" id="{8DE49D99-70C4-4A83-005D-3D752F9EF8AB}"/>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6" name="Rectangle 135">
              <a:extLst>
                <a:ext uri="{FF2B5EF4-FFF2-40B4-BE49-F238E27FC236}">
                  <a16:creationId xmlns:a16="http://schemas.microsoft.com/office/drawing/2014/main" id="{7A288A7E-1BB5-613A-4503-84849A756BBA}"/>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7" name="Graphic 136">
              <a:extLst>
                <a:ext uri="{FF2B5EF4-FFF2-40B4-BE49-F238E27FC236}">
                  <a16:creationId xmlns:a16="http://schemas.microsoft.com/office/drawing/2014/main" id="{240D5759-BE60-E4EF-AB21-96C47626CC3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7" name="Group 106">
            <a:extLst>
              <a:ext uri="{FF2B5EF4-FFF2-40B4-BE49-F238E27FC236}">
                <a16:creationId xmlns:a16="http://schemas.microsoft.com/office/drawing/2014/main" id="{1E296CF6-54AB-9604-105F-0638AE31162C}"/>
              </a:ext>
            </a:extLst>
          </p:cNvPr>
          <p:cNvGrpSpPr/>
          <p:nvPr/>
        </p:nvGrpSpPr>
        <p:grpSpPr>
          <a:xfrm>
            <a:off x="2552428" y="3500323"/>
            <a:ext cx="2372242" cy="3306429"/>
            <a:chOff x="144558" y="127451"/>
            <a:chExt cx="2372242" cy="3306429"/>
          </a:xfrm>
        </p:grpSpPr>
        <p:pic>
          <p:nvPicPr>
            <p:cNvPr id="124" name="Picture 123">
              <a:extLst>
                <a:ext uri="{FF2B5EF4-FFF2-40B4-BE49-F238E27FC236}">
                  <a16:creationId xmlns:a16="http://schemas.microsoft.com/office/drawing/2014/main" id="{9D590101-0035-A6E4-725F-B05CF9EB00B9}"/>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25" name="Rectangle 124">
              <a:extLst>
                <a:ext uri="{FF2B5EF4-FFF2-40B4-BE49-F238E27FC236}">
                  <a16:creationId xmlns:a16="http://schemas.microsoft.com/office/drawing/2014/main" id="{E95CEF36-0A31-30D2-5FF5-93AB6B6BB7D3}"/>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7" name="Rounded Rectangle 126">
              <a:extLst>
                <a:ext uri="{FF2B5EF4-FFF2-40B4-BE49-F238E27FC236}">
                  <a16:creationId xmlns:a16="http://schemas.microsoft.com/office/drawing/2014/main" id="{18054AF1-1742-8B77-DF43-9B3F3692B854}"/>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9" name="Rectangle 128">
              <a:extLst>
                <a:ext uri="{FF2B5EF4-FFF2-40B4-BE49-F238E27FC236}">
                  <a16:creationId xmlns:a16="http://schemas.microsoft.com/office/drawing/2014/main" id="{6411575A-C3F1-A7A1-4359-BECE9AD466B9}"/>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30" name="Graphic 129">
              <a:extLst>
                <a:ext uri="{FF2B5EF4-FFF2-40B4-BE49-F238E27FC236}">
                  <a16:creationId xmlns:a16="http://schemas.microsoft.com/office/drawing/2014/main" id="{D32E1A7C-C425-8F40-0D49-7140A654EE9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8" name="Group 107">
            <a:extLst>
              <a:ext uri="{FF2B5EF4-FFF2-40B4-BE49-F238E27FC236}">
                <a16:creationId xmlns:a16="http://schemas.microsoft.com/office/drawing/2014/main" id="{78FDB1CD-5051-338A-B728-DDB0DC8583B2}"/>
              </a:ext>
            </a:extLst>
          </p:cNvPr>
          <p:cNvGrpSpPr/>
          <p:nvPr/>
        </p:nvGrpSpPr>
        <p:grpSpPr>
          <a:xfrm>
            <a:off x="7371549" y="3500323"/>
            <a:ext cx="2372242" cy="3306429"/>
            <a:chOff x="144558" y="127451"/>
            <a:chExt cx="2372242" cy="3306429"/>
          </a:xfrm>
        </p:grpSpPr>
        <p:pic>
          <p:nvPicPr>
            <p:cNvPr id="117" name="Picture 116">
              <a:extLst>
                <a:ext uri="{FF2B5EF4-FFF2-40B4-BE49-F238E27FC236}">
                  <a16:creationId xmlns:a16="http://schemas.microsoft.com/office/drawing/2014/main" id="{597E4255-B334-34FE-CBAE-A06F7A61A569}"/>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8" name="Rectangle 117">
              <a:extLst>
                <a:ext uri="{FF2B5EF4-FFF2-40B4-BE49-F238E27FC236}">
                  <a16:creationId xmlns:a16="http://schemas.microsoft.com/office/drawing/2014/main" id="{EBE88D87-046E-72C0-9792-4BB3ECC7C296}"/>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0" name="Rounded Rectangle 119">
              <a:extLst>
                <a:ext uri="{FF2B5EF4-FFF2-40B4-BE49-F238E27FC236}">
                  <a16:creationId xmlns:a16="http://schemas.microsoft.com/office/drawing/2014/main" id="{53CCC2ED-30E2-6FA6-0538-90EEABF77D97}"/>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2" name="Rectangle 121">
              <a:extLst>
                <a:ext uri="{FF2B5EF4-FFF2-40B4-BE49-F238E27FC236}">
                  <a16:creationId xmlns:a16="http://schemas.microsoft.com/office/drawing/2014/main" id="{37EF9843-3A92-75BB-49C2-347D86A1ACC0}"/>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23" name="Graphic 122">
              <a:extLst>
                <a:ext uri="{FF2B5EF4-FFF2-40B4-BE49-F238E27FC236}">
                  <a16:creationId xmlns:a16="http://schemas.microsoft.com/office/drawing/2014/main" id="{B65765CA-FEF2-0C99-26AB-D9EDFD6E422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9" name="Group 108">
            <a:extLst>
              <a:ext uri="{FF2B5EF4-FFF2-40B4-BE49-F238E27FC236}">
                <a16:creationId xmlns:a16="http://schemas.microsoft.com/office/drawing/2014/main" id="{EED90A1F-ECC3-7193-9E3E-F2C9A2F2ABB5}"/>
              </a:ext>
            </a:extLst>
          </p:cNvPr>
          <p:cNvGrpSpPr/>
          <p:nvPr/>
        </p:nvGrpSpPr>
        <p:grpSpPr>
          <a:xfrm>
            <a:off x="4961989" y="3500323"/>
            <a:ext cx="2372242" cy="3306429"/>
            <a:chOff x="144558" y="127451"/>
            <a:chExt cx="2372242" cy="3306429"/>
          </a:xfrm>
        </p:grpSpPr>
        <p:pic>
          <p:nvPicPr>
            <p:cNvPr id="110" name="Picture 109">
              <a:extLst>
                <a:ext uri="{FF2B5EF4-FFF2-40B4-BE49-F238E27FC236}">
                  <a16:creationId xmlns:a16="http://schemas.microsoft.com/office/drawing/2014/main" id="{29170DE8-9238-C068-9918-DF1C804C1641}"/>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1" name="Rectangle 110">
              <a:extLst>
                <a:ext uri="{FF2B5EF4-FFF2-40B4-BE49-F238E27FC236}">
                  <a16:creationId xmlns:a16="http://schemas.microsoft.com/office/drawing/2014/main" id="{29662798-DEB5-EE7A-3C1C-E98B9A6B4A9F}"/>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13" name="Rounded Rectangle 112">
              <a:extLst>
                <a:ext uri="{FF2B5EF4-FFF2-40B4-BE49-F238E27FC236}">
                  <a16:creationId xmlns:a16="http://schemas.microsoft.com/office/drawing/2014/main" id="{0451D1F4-4EAE-030E-B664-82D8D0AD2EDF}"/>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5" name="Rectangle 114">
              <a:extLst>
                <a:ext uri="{FF2B5EF4-FFF2-40B4-BE49-F238E27FC236}">
                  <a16:creationId xmlns:a16="http://schemas.microsoft.com/office/drawing/2014/main" id="{9BC90288-EC76-52CE-961E-89B65F97F7F2}"/>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16" name="Graphic 115">
              <a:extLst>
                <a:ext uri="{FF2B5EF4-FFF2-40B4-BE49-F238E27FC236}">
                  <a16:creationId xmlns:a16="http://schemas.microsoft.com/office/drawing/2014/main" id="{E9FF6A8A-44B6-EF8B-B071-FB2C6AFAB94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sp>
        <p:nvSpPr>
          <p:cNvPr id="2" name="TextBox 21">
            <a:extLst>
              <a:ext uri="{FF2B5EF4-FFF2-40B4-BE49-F238E27FC236}">
                <a16:creationId xmlns:a16="http://schemas.microsoft.com/office/drawing/2014/main" id="{D0A10FED-B1B8-ADF2-1F13-7C4AD415FF75}"/>
              </a:ext>
            </a:extLst>
          </p:cNvPr>
          <p:cNvSpPr txBox="1"/>
          <p:nvPr/>
        </p:nvSpPr>
        <p:spPr>
          <a:xfrm>
            <a:off x="3181184"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3" name="TextBox 21">
            <a:extLst>
              <a:ext uri="{FF2B5EF4-FFF2-40B4-BE49-F238E27FC236}">
                <a16:creationId xmlns:a16="http://schemas.microsoft.com/office/drawing/2014/main" id="{CE898238-C655-3751-2BE1-4000F8BEDA38}"/>
              </a:ext>
            </a:extLst>
          </p:cNvPr>
          <p:cNvSpPr txBox="1"/>
          <p:nvPr/>
        </p:nvSpPr>
        <p:spPr>
          <a:xfrm>
            <a:off x="5593403" y="231237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4" name="TextBox 21">
            <a:extLst>
              <a:ext uri="{FF2B5EF4-FFF2-40B4-BE49-F238E27FC236}">
                <a16:creationId xmlns:a16="http://schemas.microsoft.com/office/drawing/2014/main" id="{D4A51EFB-E3D6-E8B8-FB14-B0AB2C518022}"/>
              </a:ext>
            </a:extLst>
          </p:cNvPr>
          <p:cNvSpPr txBox="1"/>
          <p:nvPr/>
        </p:nvSpPr>
        <p:spPr>
          <a:xfrm>
            <a:off x="8002963" y="2311200"/>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7" name="TextBox 21">
            <a:extLst>
              <a:ext uri="{FF2B5EF4-FFF2-40B4-BE49-F238E27FC236}">
                <a16:creationId xmlns:a16="http://schemas.microsoft.com/office/drawing/2014/main" id="{2783483D-5B38-5F1D-5D24-1ABDB693A5FC}"/>
              </a:ext>
            </a:extLst>
          </p:cNvPr>
          <p:cNvSpPr txBox="1"/>
          <p:nvPr/>
        </p:nvSpPr>
        <p:spPr>
          <a:xfrm>
            <a:off x="78743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9" name="TextBox 21">
            <a:extLst>
              <a:ext uri="{FF2B5EF4-FFF2-40B4-BE49-F238E27FC236}">
                <a16:creationId xmlns:a16="http://schemas.microsoft.com/office/drawing/2014/main" id="{775CC1FD-60EF-6F03-8934-1D5D299EFA79}"/>
              </a:ext>
            </a:extLst>
          </p:cNvPr>
          <p:cNvSpPr txBox="1"/>
          <p:nvPr/>
        </p:nvSpPr>
        <p:spPr>
          <a:xfrm>
            <a:off x="3201209"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1" name="TextBox 21">
            <a:extLst>
              <a:ext uri="{FF2B5EF4-FFF2-40B4-BE49-F238E27FC236}">
                <a16:creationId xmlns:a16="http://schemas.microsoft.com/office/drawing/2014/main" id="{93C168A3-3E8A-E573-ECB9-C795E1DD7CC3}"/>
              </a:ext>
            </a:extLst>
          </p:cNvPr>
          <p:cNvSpPr txBox="1"/>
          <p:nvPr/>
        </p:nvSpPr>
        <p:spPr>
          <a:xfrm>
            <a:off x="5599826"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
        <p:nvSpPr>
          <p:cNvPr id="13" name="TextBox 21">
            <a:extLst>
              <a:ext uri="{FF2B5EF4-FFF2-40B4-BE49-F238E27FC236}">
                <a16:creationId xmlns:a16="http://schemas.microsoft.com/office/drawing/2014/main" id="{E879F30E-5B39-1D57-46E6-7EF73E7D2218}"/>
              </a:ext>
            </a:extLst>
          </p:cNvPr>
          <p:cNvSpPr txBox="1"/>
          <p:nvPr/>
        </p:nvSpPr>
        <p:spPr>
          <a:xfrm>
            <a:off x="8023392" y="5654828"/>
            <a:ext cx="1095172" cy="369332"/>
          </a:xfrm>
          <a:prstGeom prst="rect">
            <a:avLst/>
          </a:prstGeom>
          <a:noFill/>
        </p:spPr>
        <p:txBody>
          <a:bodyPr wrap="none" rtlCol="0">
            <a:spAutoFit/>
          </a:bodyPr>
          <a:lstStyle/>
          <a:p>
            <a:pPr algn="ctr"/>
            <a:r>
              <a:rPr lang="de-DE" b="1" noProof="0" dirty="0">
                <a:solidFill>
                  <a:schemeClr val="bg1"/>
                </a:solidFill>
                <a:latin typeface="Arial" panose="020B0604020202020204" pitchFamily="34" charset="0"/>
              </a:rPr>
              <a:t>Ereignis</a:t>
            </a:r>
          </a:p>
        </p:txBody>
      </p:sp>
    </p:spTree>
    <p:extLst>
      <p:ext uri="{BB962C8B-B14F-4D97-AF65-F5344CB8AC3E}">
        <p14:creationId xmlns:p14="http://schemas.microsoft.com/office/powerpoint/2010/main" val="38882857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CBC73-1D56-4A1B-6565-697E44FFC13C}"/>
            </a:ext>
          </a:extLst>
        </p:cNvPr>
        <p:cNvGrpSpPr/>
        <p:nvPr/>
      </p:nvGrpSpPr>
      <p:grpSpPr>
        <a:xfrm>
          <a:off x="0" y="0"/>
          <a:ext cx="0" cy="0"/>
          <a:chOff x="0" y="0"/>
          <a:chExt cx="0" cy="0"/>
        </a:xfrm>
      </p:grpSpPr>
      <p:grpSp>
        <p:nvGrpSpPr>
          <p:cNvPr id="3" name="Group 2">
            <a:extLst>
              <a:ext uri="{FF2B5EF4-FFF2-40B4-BE49-F238E27FC236}">
                <a16:creationId xmlns:a16="http://schemas.microsoft.com/office/drawing/2014/main" id="{DB2DAF86-4816-1908-41BB-2A84B02B60C4}"/>
              </a:ext>
            </a:extLst>
          </p:cNvPr>
          <p:cNvGrpSpPr/>
          <p:nvPr/>
        </p:nvGrpSpPr>
        <p:grpSpPr>
          <a:xfrm>
            <a:off x="193713" y="168007"/>
            <a:ext cx="2338899" cy="3200400"/>
            <a:chOff x="193713" y="168007"/>
            <a:chExt cx="2338899" cy="3200400"/>
          </a:xfrm>
        </p:grpSpPr>
        <p:sp>
          <p:nvSpPr>
            <p:cNvPr id="5" name="Rectangle 4">
              <a:extLst>
                <a:ext uri="{FF2B5EF4-FFF2-40B4-BE49-F238E27FC236}">
                  <a16:creationId xmlns:a16="http://schemas.microsoft.com/office/drawing/2014/main" id="{76C0901F-544D-6780-45FA-E8CABCC0B061}"/>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E6DB1B4D-9A2B-304F-9C63-897AC63FA41A}"/>
                </a:ext>
              </a:extLst>
            </p:cNvPr>
            <p:cNvSpPr txBox="1"/>
            <p:nvPr/>
          </p:nvSpPr>
          <p:spPr>
            <a:xfrm>
              <a:off x="1480080"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26" name="TextBox 25">
              <a:extLst>
                <a:ext uri="{FF2B5EF4-FFF2-40B4-BE49-F238E27FC236}">
                  <a16:creationId xmlns:a16="http://schemas.microsoft.com/office/drawing/2014/main" id="{E0CA8B29-3E9B-D6CA-7062-511AED9C3D99}"/>
                </a:ext>
              </a:extLst>
            </p:cNvPr>
            <p:cNvSpPr txBox="1"/>
            <p:nvPr/>
          </p:nvSpPr>
          <p:spPr>
            <a:xfrm>
              <a:off x="593075" y="1658305"/>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ersten Nacht (runde die verbleibende Beobachtungszeit auf die nächste volle Stunde auf).</a:t>
              </a:r>
              <a:endParaRPr lang="de-DE" sz="1000" noProof="0" dirty="0">
                <a:latin typeface="Arial" panose="020B0604020202020204" pitchFamily="34" charset="0"/>
                <a:cs typeface="Arial" panose="020B0604020202020204" pitchFamily="34" charset="0"/>
              </a:endParaRPr>
            </a:p>
          </p:txBody>
        </p:sp>
      </p:grpSp>
      <p:grpSp>
        <p:nvGrpSpPr>
          <p:cNvPr id="29" name="Group 28">
            <a:extLst>
              <a:ext uri="{FF2B5EF4-FFF2-40B4-BE49-F238E27FC236}">
                <a16:creationId xmlns:a16="http://schemas.microsoft.com/office/drawing/2014/main" id="{427B30A9-6938-4DBD-4D40-5CC49F949B0B}"/>
              </a:ext>
            </a:extLst>
          </p:cNvPr>
          <p:cNvGrpSpPr/>
          <p:nvPr/>
        </p:nvGrpSpPr>
        <p:grpSpPr>
          <a:xfrm>
            <a:off x="193713" y="3489592"/>
            <a:ext cx="2338898" cy="3200400"/>
            <a:chOff x="193713" y="3489592"/>
            <a:chExt cx="2338898" cy="3200400"/>
          </a:xfrm>
        </p:grpSpPr>
        <p:sp>
          <p:nvSpPr>
            <p:cNvPr id="6" name="Rectangle 5">
              <a:extLst>
                <a:ext uri="{FF2B5EF4-FFF2-40B4-BE49-F238E27FC236}">
                  <a16:creationId xmlns:a16="http://schemas.microsoft.com/office/drawing/2014/main" id="{3B13F175-10B7-5A65-97FC-833D2D579B33}"/>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TextBox 20">
              <a:extLst>
                <a:ext uri="{FF2B5EF4-FFF2-40B4-BE49-F238E27FC236}">
                  <a16:creationId xmlns:a16="http://schemas.microsoft.com/office/drawing/2014/main" id="{759583A4-9351-20D5-0C25-DFD434291F7A}"/>
                </a:ext>
              </a:extLst>
            </p:cNvPr>
            <p:cNvSpPr txBox="1"/>
            <p:nvPr/>
          </p:nvSpPr>
          <p:spPr>
            <a:xfrm>
              <a:off x="1480079"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28" name="TextBox 27">
              <a:extLst>
                <a:ext uri="{FF2B5EF4-FFF2-40B4-BE49-F238E27FC236}">
                  <a16:creationId xmlns:a16="http://schemas.microsoft.com/office/drawing/2014/main" id="{A14C135F-78CA-80F6-9DEC-F1885FF3E0A4}"/>
                </a:ext>
              </a:extLst>
            </p:cNvPr>
            <p:cNvSpPr txBox="1"/>
            <p:nvPr/>
          </p:nvSpPr>
          <p:spPr>
            <a:xfrm>
              <a:off x="593075" y="4974382"/>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ersten Nacht (runde die verbleibende Beobachtungszeit auf die nächste volle Stunde auf).</a:t>
              </a:r>
            </a:p>
          </p:txBody>
        </p:sp>
      </p:grpSp>
      <p:grpSp>
        <p:nvGrpSpPr>
          <p:cNvPr id="4" name="Group 3">
            <a:extLst>
              <a:ext uri="{FF2B5EF4-FFF2-40B4-BE49-F238E27FC236}">
                <a16:creationId xmlns:a16="http://schemas.microsoft.com/office/drawing/2014/main" id="{3B829C68-0DFD-4154-5151-ADB04650D197}"/>
              </a:ext>
            </a:extLst>
          </p:cNvPr>
          <p:cNvGrpSpPr/>
          <p:nvPr/>
        </p:nvGrpSpPr>
        <p:grpSpPr>
          <a:xfrm>
            <a:off x="2593554" y="168007"/>
            <a:ext cx="2338899" cy="3200400"/>
            <a:chOff x="2615588" y="168007"/>
            <a:chExt cx="2338899" cy="3200400"/>
          </a:xfrm>
        </p:grpSpPr>
        <p:sp>
          <p:nvSpPr>
            <p:cNvPr id="7" name="Rectangle 6">
              <a:extLst>
                <a:ext uri="{FF2B5EF4-FFF2-40B4-BE49-F238E27FC236}">
                  <a16:creationId xmlns:a16="http://schemas.microsoft.com/office/drawing/2014/main" id="{BB73E9E5-3B9F-63E7-A9C6-8DFA5A44E891}"/>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8" name="TextBox 17">
              <a:extLst>
                <a:ext uri="{FF2B5EF4-FFF2-40B4-BE49-F238E27FC236}">
                  <a16:creationId xmlns:a16="http://schemas.microsoft.com/office/drawing/2014/main" id="{92CF83F5-F953-56BB-AB47-BEED6B0FDF35}"/>
                </a:ext>
              </a:extLst>
            </p:cNvPr>
            <p:cNvSpPr txBox="1"/>
            <p:nvPr/>
          </p:nvSpPr>
          <p:spPr>
            <a:xfrm>
              <a:off x="3901955"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38" name="TextBox 37">
              <a:extLst>
                <a:ext uri="{FF2B5EF4-FFF2-40B4-BE49-F238E27FC236}">
                  <a16:creationId xmlns:a16="http://schemas.microsoft.com/office/drawing/2014/main" id="{8159D583-5552-8AC3-F44F-828E8C0BA448}"/>
                </a:ext>
              </a:extLst>
            </p:cNvPr>
            <p:cNvSpPr txBox="1"/>
            <p:nvPr/>
          </p:nvSpPr>
          <p:spPr>
            <a:xfrm>
              <a:off x="3014950" y="1655869"/>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ersten Nacht (runde die verbleibende Beobachtungszeit auf die nächste volle Stunde auf).</a:t>
              </a:r>
            </a:p>
          </p:txBody>
        </p:sp>
      </p:grpSp>
      <p:grpSp>
        <p:nvGrpSpPr>
          <p:cNvPr id="13" name="Group 12">
            <a:extLst>
              <a:ext uri="{FF2B5EF4-FFF2-40B4-BE49-F238E27FC236}">
                <a16:creationId xmlns:a16="http://schemas.microsoft.com/office/drawing/2014/main" id="{648B12F7-B2D3-4931-AEA6-885005655627}"/>
              </a:ext>
            </a:extLst>
          </p:cNvPr>
          <p:cNvGrpSpPr/>
          <p:nvPr/>
        </p:nvGrpSpPr>
        <p:grpSpPr>
          <a:xfrm>
            <a:off x="4993395" y="168007"/>
            <a:ext cx="2371950" cy="3200400"/>
            <a:chOff x="5004412" y="168007"/>
            <a:chExt cx="2371950" cy="3200400"/>
          </a:xfrm>
        </p:grpSpPr>
        <p:sp>
          <p:nvSpPr>
            <p:cNvPr id="9" name="Rectangle 8">
              <a:extLst>
                <a:ext uri="{FF2B5EF4-FFF2-40B4-BE49-F238E27FC236}">
                  <a16:creationId xmlns:a16="http://schemas.microsoft.com/office/drawing/2014/main" id="{EE9A605E-D853-9B8A-017D-6CE722EA9A9A}"/>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9" name="TextBox 18">
              <a:extLst>
                <a:ext uri="{FF2B5EF4-FFF2-40B4-BE49-F238E27FC236}">
                  <a16:creationId xmlns:a16="http://schemas.microsoft.com/office/drawing/2014/main" id="{1E2DF6BC-3A09-88BD-303F-F545FE41769D}"/>
                </a:ext>
              </a:extLst>
            </p:cNvPr>
            <p:cNvSpPr txBox="1"/>
            <p:nvPr/>
          </p:nvSpPr>
          <p:spPr>
            <a:xfrm>
              <a:off x="6323830"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0" name="TextBox 39">
              <a:extLst>
                <a:ext uri="{FF2B5EF4-FFF2-40B4-BE49-F238E27FC236}">
                  <a16:creationId xmlns:a16="http://schemas.microsoft.com/office/drawing/2014/main" id="{7CEB40BE-8DB1-67B9-62A5-1015CC288CCB}"/>
                </a:ext>
              </a:extLst>
            </p:cNvPr>
            <p:cNvSpPr txBox="1"/>
            <p:nvPr/>
          </p:nvSpPr>
          <p:spPr>
            <a:xfrm>
              <a:off x="5403774" y="1655869"/>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ersten Nacht (runde die verbleibende Beobachtungszeit auf die nächste volle Stunde auf).</a:t>
              </a:r>
            </a:p>
          </p:txBody>
        </p:sp>
      </p:grpSp>
      <p:grpSp>
        <p:nvGrpSpPr>
          <p:cNvPr id="14" name="Group 13">
            <a:extLst>
              <a:ext uri="{FF2B5EF4-FFF2-40B4-BE49-F238E27FC236}">
                <a16:creationId xmlns:a16="http://schemas.microsoft.com/office/drawing/2014/main" id="{B5AC0FE9-2D07-EEBF-D602-CD98430914BF}"/>
              </a:ext>
            </a:extLst>
          </p:cNvPr>
          <p:cNvGrpSpPr/>
          <p:nvPr/>
        </p:nvGrpSpPr>
        <p:grpSpPr>
          <a:xfrm>
            <a:off x="7426287" y="168007"/>
            <a:ext cx="2371950" cy="3200400"/>
            <a:chOff x="7426287" y="168007"/>
            <a:chExt cx="2371950" cy="3200400"/>
          </a:xfrm>
        </p:grpSpPr>
        <p:sp>
          <p:nvSpPr>
            <p:cNvPr id="11" name="Rectangle 10">
              <a:extLst>
                <a:ext uri="{FF2B5EF4-FFF2-40B4-BE49-F238E27FC236}">
                  <a16:creationId xmlns:a16="http://schemas.microsoft.com/office/drawing/2014/main" id="{C7FD6412-E427-F92A-EBDA-3A455AD998C5}"/>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0" name="TextBox 19">
              <a:extLst>
                <a:ext uri="{FF2B5EF4-FFF2-40B4-BE49-F238E27FC236}">
                  <a16:creationId xmlns:a16="http://schemas.microsoft.com/office/drawing/2014/main" id="{CAA21CD0-2736-5C2B-FD35-DDFA1048A129}"/>
                </a:ext>
              </a:extLst>
            </p:cNvPr>
            <p:cNvSpPr txBox="1"/>
            <p:nvPr/>
          </p:nvSpPr>
          <p:spPr>
            <a:xfrm>
              <a:off x="8745705" y="168007"/>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2" name="TextBox 41">
              <a:extLst>
                <a:ext uri="{FF2B5EF4-FFF2-40B4-BE49-F238E27FC236}">
                  <a16:creationId xmlns:a16="http://schemas.microsoft.com/office/drawing/2014/main" id="{814ACE6A-600A-D9FC-7EA0-7F6DA0B98C6B}"/>
                </a:ext>
              </a:extLst>
            </p:cNvPr>
            <p:cNvSpPr txBox="1"/>
            <p:nvPr/>
          </p:nvSpPr>
          <p:spPr>
            <a:xfrm>
              <a:off x="7825649" y="1655869"/>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ersten Nacht (runde die verbleibende Beobachtungszeit auf die nächste volle Stunde auf).</a:t>
              </a:r>
            </a:p>
          </p:txBody>
        </p:sp>
      </p:grpSp>
      <p:grpSp>
        <p:nvGrpSpPr>
          <p:cNvPr id="17" name="Group 16">
            <a:extLst>
              <a:ext uri="{FF2B5EF4-FFF2-40B4-BE49-F238E27FC236}">
                <a16:creationId xmlns:a16="http://schemas.microsoft.com/office/drawing/2014/main" id="{87B3DB4F-6C8C-BBB7-276C-5604D8508E94}"/>
              </a:ext>
            </a:extLst>
          </p:cNvPr>
          <p:cNvGrpSpPr/>
          <p:nvPr/>
        </p:nvGrpSpPr>
        <p:grpSpPr>
          <a:xfrm>
            <a:off x="2593554" y="3489592"/>
            <a:ext cx="2338898" cy="3200400"/>
            <a:chOff x="2615588" y="3489592"/>
            <a:chExt cx="2338898" cy="3200400"/>
          </a:xfrm>
        </p:grpSpPr>
        <p:sp>
          <p:nvSpPr>
            <p:cNvPr id="8" name="Rectangle 7">
              <a:extLst>
                <a:ext uri="{FF2B5EF4-FFF2-40B4-BE49-F238E27FC236}">
                  <a16:creationId xmlns:a16="http://schemas.microsoft.com/office/drawing/2014/main" id="{1307E600-6BB8-F06A-DED1-5454164E6DD0}"/>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2" name="TextBox 21">
              <a:extLst>
                <a:ext uri="{FF2B5EF4-FFF2-40B4-BE49-F238E27FC236}">
                  <a16:creationId xmlns:a16="http://schemas.microsoft.com/office/drawing/2014/main" id="{D5B61DAD-0B12-76AB-4353-B4AA76867022}"/>
                </a:ext>
              </a:extLst>
            </p:cNvPr>
            <p:cNvSpPr txBox="1"/>
            <p:nvPr/>
          </p:nvSpPr>
          <p:spPr>
            <a:xfrm>
              <a:off x="3901954"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4" name="TextBox 43">
              <a:extLst>
                <a:ext uri="{FF2B5EF4-FFF2-40B4-BE49-F238E27FC236}">
                  <a16:creationId xmlns:a16="http://schemas.microsoft.com/office/drawing/2014/main" id="{80C8BACC-8467-4D1F-1DB6-A9BBE752E9F2}"/>
                </a:ext>
              </a:extLst>
            </p:cNvPr>
            <p:cNvSpPr txBox="1"/>
            <p:nvPr/>
          </p:nvSpPr>
          <p:spPr>
            <a:xfrm>
              <a:off x="3014950" y="4974382"/>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mittleren Nacht (runde die verbleibende Beobachtungszeit auf die nächste volle Stunde auf).</a:t>
              </a:r>
              <a:endParaRPr lang="de-DE" sz="1000" noProof="0" dirty="0">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756470D3-701D-0C95-9F75-ABC3B7F34F78}"/>
              </a:ext>
            </a:extLst>
          </p:cNvPr>
          <p:cNvGrpSpPr/>
          <p:nvPr/>
        </p:nvGrpSpPr>
        <p:grpSpPr>
          <a:xfrm>
            <a:off x="4993395" y="3489592"/>
            <a:ext cx="2371949" cy="3200400"/>
            <a:chOff x="5004412" y="3489592"/>
            <a:chExt cx="2371949" cy="3200400"/>
          </a:xfrm>
        </p:grpSpPr>
        <p:sp>
          <p:nvSpPr>
            <p:cNvPr id="10" name="Rectangle 9">
              <a:extLst>
                <a:ext uri="{FF2B5EF4-FFF2-40B4-BE49-F238E27FC236}">
                  <a16:creationId xmlns:a16="http://schemas.microsoft.com/office/drawing/2014/main" id="{F5BFD589-2304-E1AA-AB0F-41FB15C946A2}"/>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3" name="TextBox 22">
              <a:extLst>
                <a:ext uri="{FF2B5EF4-FFF2-40B4-BE49-F238E27FC236}">
                  <a16:creationId xmlns:a16="http://schemas.microsoft.com/office/drawing/2014/main" id="{F453EE25-A66E-D093-D768-6C141210C118}"/>
                </a:ext>
              </a:extLst>
            </p:cNvPr>
            <p:cNvSpPr txBox="1"/>
            <p:nvPr/>
          </p:nvSpPr>
          <p:spPr>
            <a:xfrm>
              <a:off x="6323829"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6" name="TextBox 45">
              <a:extLst>
                <a:ext uri="{FF2B5EF4-FFF2-40B4-BE49-F238E27FC236}">
                  <a16:creationId xmlns:a16="http://schemas.microsoft.com/office/drawing/2014/main" id="{170D6CCC-4372-826E-D90A-55DEB579BD41}"/>
                </a:ext>
              </a:extLst>
            </p:cNvPr>
            <p:cNvSpPr txBox="1"/>
            <p:nvPr/>
          </p:nvSpPr>
          <p:spPr>
            <a:xfrm>
              <a:off x="5403774" y="4974382"/>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mittleren Nacht (runde die verbleibende Beobachtungszeit auf die nächste volle Stunde auf).</a:t>
              </a:r>
            </a:p>
          </p:txBody>
        </p:sp>
      </p:grpSp>
      <p:grpSp>
        <p:nvGrpSpPr>
          <p:cNvPr id="15" name="Group 14">
            <a:extLst>
              <a:ext uri="{FF2B5EF4-FFF2-40B4-BE49-F238E27FC236}">
                <a16:creationId xmlns:a16="http://schemas.microsoft.com/office/drawing/2014/main" id="{5913BD05-8491-8555-627C-B911176FF1C2}"/>
              </a:ext>
            </a:extLst>
          </p:cNvPr>
          <p:cNvGrpSpPr/>
          <p:nvPr/>
        </p:nvGrpSpPr>
        <p:grpSpPr>
          <a:xfrm>
            <a:off x="7426287" y="3489592"/>
            <a:ext cx="2371949" cy="3200400"/>
            <a:chOff x="7426287" y="3489592"/>
            <a:chExt cx="2371949" cy="3200400"/>
          </a:xfrm>
        </p:grpSpPr>
        <p:sp>
          <p:nvSpPr>
            <p:cNvPr id="12" name="Rectangle 11">
              <a:extLst>
                <a:ext uri="{FF2B5EF4-FFF2-40B4-BE49-F238E27FC236}">
                  <a16:creationId xmlns:a16="http://schemas.microsoft.com/office/drawing/2014/main" id="{E2FBE7EA-9E31-3B95-CD93-0C45060F0382}"/>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4" name="TextBox 23">
              <a:extLst>
                <a:ext uri="{FF2B5EF4-FFF2-40B4-BE49-F238E27FC236}">
                  <a16:creationId xmlns:a16="http://schemas.microsoft.com/office/drawing/2014/main" id="{D2FFB15A-5A5D-558D-30E3-2174526B8C23}"/>
                </a:ext>
              </a:extLst>
            </p:cNvPr>
            <p:cNvSpPr txBox="1"/>
            <p:nvPr/>
          </p:nvSpPr>
          <p:spPr>
            <a:xfrm>
              <a:off x="8745704" y="3489592"/>
              <a:ext cx="1052532" cy="369332"/>
            </a:xfrm>
            <a:prstGeom prst="rect">
              <a:avLst/>
            </a:prstGeom>
            <a:noFill/>
            <a:ln>
              <a:noFill/>
            </a:ln>
          </p:spPr>
          <p:txBody>
            <a:bodyPr wrap="none" rtlCol="0">
              <a:spAutoFit/>
            </a:bodyPr>
            <a:lstStyle/>
            <a:p>
              <a:r>
                <a:rPr lang="de-DE" noProof="0" dirty="0">
                  <a:latin typeface="Arial" panose="020B0604020202020204" pitchFamily="34" charset="0"/>
                </a:rPr>
                <a:t>Wetter</a:t>
              </a:r>
            </a:p>
          </p:txBody>
        </p:sp>
        <p:sp>
          <p:nvSpPr>
            <p:cNvPr id="48" name="TextBox 47">
              <a:extLst>
                <a:ext uri="{FF2B5EF4-FFF2-40B4-BE49-F238E27FC236}">
                  <a16:creationId xmlns:a16="http://schemas.microsoft.com/office/drawing/2014/main" id="{9CDB17DE-D33D-68EB-D223-F379ABE2BC04}"/>
                </a:ext>
              </a:extLst>
            </p:cNvPr>
            <p:cNvSpPr txBox="1"/>
            <p:nvPr/>
          </p:nvSpPr>
          <p:spPr>
            <a:xfrm>
              <a:off x="7825649" y="4974382"/>
              <a:ext cx="1487276" cy="1477328"/>
            </a:xfrm>
            <a:prstGeom prst="rect">
              <a:avLst/>
            </a:prstGeom>
            <a:noFill/>
            <a:ln>
              <a:noFill/>
            </a:ln>
          </p:spPr>
          <p:txBody>
            <a:bodyPr wrap="square" rtlCol="0">
              <a:spAutoFit/>
            </a:bodyPr>
            <a:lstStyle/>
            <a:p>
              <a:pPr algn="ctr"/>
              <a:r>
                <a:rPr lang="de-DE" sz="1000" dirty="0">
                  <a:latin typeface="Arial" panose="020B0604020202020204" pitchFamily="34" charset="0"/>
                  <a:cs typeface="Arial" panose="020B0604020202020204" pitchFamily="34" charset="0"/>
                </a:rPr>
                <a:t>Du verlierst 50 % deiner Beobachtungszeit in der mittleren Nacht (runde die verbleibende Beobachtungszeit auf die nächste volle Stunde auf).</a:t>
              </a:r>
            </a:p>
          </p:txBody>
        </p:sp>
      </p:grpSp>
      <p:sp>
        <p:nvSpPr>
          <p:cNvPr id="30" name="TextBox 24">
            <a:extLst>
              <a:ext uri="{FF2B5EF4-FFF2-40B4-BE49-F238E27FC236}">
                <a16:creationId xmlns:a16="http://schemas.microsoft.com/office/drawing/2014/main" id="{C130340C-5F19-D681-4852-DEB1971DDF40}"/>
              </a:ext>
            </a:extLst>
          </p:cNvPr>
          <p:cNvSpPr txBox="1"/>
          <p:nvPr/>
        </p:nvSpPr>
        <p:spPr>
          <a:xfrm>
            <a:off x="468526" y="1286537"/>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1" name="TextBox 24">
            <a:extLst>
              <a:ext uri="{FF2B5EF4-FFF2-40B4-BE49-F238E27FC236}">
                <a16:creationId xmlns:a16="http://schemas.microsoft.com/office/drawing/2014/main" id="{99C03D06-C655-89D0-A0C1-1F6AAE49DDD5}"/>
              </a:ext>
            </a:extLst>
          </p:cNvPr>
          <p:cNvSpPr txBox="1"/>
          <p:nvPr/>
        </p:nvSpPr>
        <p:spPr>
          <a:xfrm>
            <a:off x="2868367" y="1283465"/>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2" name="TextBox 24">
            <a:extLst>
              <a:ext uri="{FF2B5EF4-FFF2-40B4-BE49-F238E27FC236}">
                <a16:creationId xmlns:a16="http://schemas.microsoft.com/office/drawing/2014/main" id="{4529CA05-5CDC-E8CA-B4D8-94CD16BB7B7C}"/>
              </a:ext>
            </a:extLst>
          </p:cNvPr>
          <p:cNvSpPr txBox="1"/>
          <p:nvPr/>
        </p:nvSpPr>
        <p:spPr>
          <a:xfrm>
            <a:off x="5266800" y="1283465"/>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3" name="TextBox 24">
            <a:extLst>
              <a:ext uri="{FF2B5EF4-FFF2-40B4-BE49-F238E27FC236}">
                <a16:creationId xmlns:a16="http://schemas.microsoft.com/office/drawing/2014/main" id="{09E041A1-ADF2-285F-A872-8EDE82C7D7D6}"/>
              </a:ext>
            </a:extLst>
          </p:cNvPr>
          <p:cNvSpPr txBox="1"/>
          <p:nvPr/>
        </p:nvSpPr>
        <p:spPr>
          <a:xfrm>
            <a:off x="7701101" y="1283465"/>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4" name="TextBox 24">
            <a:extLst>
              <a:ext uri="{FF2B5EF4-FFF2-40B4-BE49-F238E27FC236}">
                <a16:creationId xmlns:a16="http://schemas.microsoft.com/office/drawing/2014/main" id="{B984067D-5FC6-0086-F8D7-2FDF51C84689}"/>
              </a:ext>
            </a:extLst>
          </p:cNvPr>
          <p:cNvSpPr txBox="1"/>
          <p:nvPr/>
        </p:nvSpPr>
        <p:spPr>
          <a:xfrm>
            <a:off x="468000" y="4608122"/>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5" name="TextBox 24">
            <a:extLst>
              <a:ext uri="{FF2B5EF4-FFF2-40B4-BE49-F238E27FC236}">
                <a16:creationId xmlns:a16="http://schemas.microsoft.com/office/drawing/2014/main" id="{674DB4FB-41FE-203A-1C32-D5E3238BDD38}"/>
              </a:ext>
            </a:extLst>
          </p:cNvPr>
          <p:cNvSpPr txBox="1"/>
          <p:nvPr/>
        </p:nvSpPr>
        <p:spPr>
          <a:xfrm>
            <a:off x="2869200" y="4608122"/>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36" name="TextBox 24">
            <a:extLst>
              <a:ext uri="{FF2B5EF4-FFF2-40B4-BE49-F238E27FC236}">
                <a16:creationId xmlns:a16="http://schemas.microsoft.com/office/drawing/2014/main" id="{6ECCAF22-65D8-63A6-750D-1C8316EE7AF1}"/>
              </a:ext>
            </a:extLst>
          </p:cNvPr>
          <p:cNvSpPr txBox="1"/>
          <p:nvPr/>
        </p:nvSpPr>
        <p:spPr>
          <a:xfrm>
            <a:off x="5266800" y="4608122"/>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
        <p:nvSpPr>
          <p:cNvPr id="49" name="TextBox 24">
            <a:extLst>
              <a:ext uri="{FF2B5EF4-FFF2-40B4-BE49-F238E27FC236}">
                <a16:creationId xmlns:a16="http://schemas.microsoft.com/office/drawing/2014/main" id="{86D0D115-C5A3-CB92-D439-A46EF66F7992}"/>
              </a:ext>
            </a:extLst>
          </p:cNvPr>
          <p:cNvSpPr txBox="1"/>
          <p:nvPr/>
        </p:nvSpPr>
        <p:spPr>
          <a:xfrm>
            <a:off x="7700400" y="4608122"/>
            <a:ext cx="1736373" cy="369332"/>
          </a:xfrm>
          <a:prstGeom prst="rect">
            <a:avLst/>
          </a:prstGeom>
          <a:noFill/>
          <a:ln>
            <a:noFill/>
          </a:ln>
        </p:spPr>
        <p:txBody>
          <a:bodyPr wrap="none" rtlCol="0">
            <a:spAutoFit/>
          </a:bodyPr>
          <a:lstStyle/>
          <a:p>
            <a:r>
              <a:rPr lang="de-DE" noProof="0" dirty="0">
                <a:latin typeface="Arial" panose="020B0604020202020204" pitchFamily="34" charset="0"/>
              </a:rPr>
              <a:t>Schleierwolken</a:t>
            </a:r>
          </a:p>
        </p:txBody>
      </p:sp>
    </p:spTree>
    <p:extLst>
      <p:ext uri="{BB962C8B-B14F-4D97-AF65-F5344CB8AC3E}">
        <p14:creationId xmlns:p14="http://schemas.microsoft.com/office/powerpoint/2010/main" val="29914184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195DE-2083-ACBF-1034-DA45700D0892}"/>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7E48FC02-B918-2E26-6F04-1F993D9ABE30}"/>
              </a:ext>
            </a:extLst>
          </p:cNvPr>
          <p:cNvSpPr/>
          <p:nvPr/>
        </p:nvSpPr>
        <p:spPr>
          <a:xfrm rot="5400000">
            <a:off x="4547212"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 name="Rectangle 11">
            <a:extLst>
              <a:ext uri="{FF2B5EF4-FFF2-40B4-BE49-F238E27FC236}">
                <a16:creationId xmlns:a16="http://schemas.microsoft.com/office/drawing/2014/main" id="{07CE62EC-A99E-DF8D-ACCA-BABFEA1F9904}"/>
              </a:ext>
            </a:extLst>
          </p:cNvPr>
          <p:cNvSpPr/>
          <p:nvPr/>
        </p:nvSpPr>
        <p:spPr>
          <a:xfrm rot="5400000">
            <a:off x="6969087" y="3946792"/>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grpSp>
        <p:nvGrpSpPr>
          <p:cNvPr id="46" name="Group 45">
            <a:extLst>
              <a:ext uri="{FF2B5EF4-FFF2-40B4-BE49-F238E27FC236}">
                <a16:creationId xmlns:a16="http://schemas.microsoft.com/office/drawing/2014/main" id="{7C8D888E-C797-C0FA-A166-07C85F51D0F0}"/>
              </a:ext>
            </a:extLst>
          </p:cNvPr>
          <p:cNvGrpSpPr/>
          <p:nvPr/>
        </p:nvGrpSpPr>
        <p:grpSpPr>
          <a:xfrm>
            <a:off x="7373240" y="180930"/>
            <a:ext cx="2372242" cy="3306429"/>
            <a:chOff x="144558" y="127451"/>
            <a:chExt cx="2372242" cy="3306429"/>
          </a:xfrm>
        </p:grpSpPr>
        <p:pic>
          <p:nvPicPr>
            <p:cNvPr id="47" name="Picture 46">
              <a:extLst>
                <a:ext uri="{FF2B5EF4-FFF2-40B4-BE49-F238E27FC236}">
                  <a16:creationId xmlns:a16="http://schemas.microsoft.com/office/drawing/2014/main" id="{0825D132-71C6-1398-48E1-6601732AD7B5}"/>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48" name="Rectangle 47">
              <a:extLst>
                <a:ext uri="{FF2B5EF4-FFF2-40B4-BE49-F238E27FC236}">
                  <a16:creationId xmlns:a16="http://schemas.microsoft.com/office/drawing/2014/main" id="{4D158809-E0B8-CFC3-20AB-D127179993C8}"/>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0" name="Rounded Rectangle 49">
              <a:extLst>
                <a:ext uri="{FF2B5EF4-FFF2-40B4-BE49-F238E27FC236}">
                  <a16:creationId xmlns:a16="http://schemas.microsoft.com/office/drawing/2014/main" id="{416612EA-D847-FE77-50DB-8C8994682C3C}"/>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51" name="TextBox 50">
              <a:extLst>
                <a:ext uri="{FF2B5EF4-FFF2-40B4-BE49-F238E27FC236}">
                  <a16:creationId xmlns:a16="http://schemas.microsoft.com/office/drawing/2014/main" id="{75B2AEC3-941D-5A71-7E05-1C4945CAF0A9}"/>
                </a:ext>
              </a:extLst>
            </p:cNvPr>
            <p:cNvSpPr txBox="1"/>
            <p:nvPr/>
          </p:nvSpPr>
          <p:spPr>
            <a:xfrm>
              <a:off x="774281" y="2256114"/>
              <a:ext cx="1095172" cy="369332"/>
            </a:xfrm>
            <a:prstGeom prst="rect">
              <a:avLst/>
            </a:prstGeom>
            <a:noFill/>
          </p:spPr>
          <p:txBody>
            <a:bodyPr wrap="none" rtlCol="0">
              <a:spAutoFit/>
            </a:bodyPr>
            <a:lstStyle/>
            <a:p>
              <a:r>
                <a:rPr lang="de-DE" b="1" dirty="0">
                  <a:solidFill>
                    <a:schemeClr val="bg1"/>
                  </a:solidFill>
                  <a:latin typeface="Arial" panose="020B0604020202020204" pitchFamily="34" charset="0"/>
                </a:rPr>
                <a:t>Ereignis</a:t>
              </a:r>
              <a:endParaRPr lang="de-DE" b="1" noProof="0" dirty="0">
                <a:solidFill>
                  <a:schemeClr val="bg1"/>
                </a:solidFill>
                <a:latin typeface="Arial" panose="020B0604020202020204" pitchFamily="34" charset="0"/>
              </a:endParaRPr>
            </a:p>
          </p:txBody>
        </p:sp>
        <p:sp>
          <p:nvSpPr>
            <p:cNvPr id="52" name="Rectangle 51">
              <a:extLst>
                <a:ext uri="{FF2B5EF4-FFF2-40B4-BE49-F238E27FC236}">
                  <a16:creationId xmlns:a16="http://schemas.microsoft.com/office/drawing/2014/main" id="{89C06796-2C44-0D71-EE4B-EF806AB58E0D}"/>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53" name="Graphic 52">
              <a:extLst>
                <a:ext uri="{FF2B5EF4-FFF2-40B4-BE49-F238E27FC236}">
                  <a16:creationId xmlns:a16="http://schemas.microsoft.com/office/drawing/2014/main" id="{D30B41FE-31D0-4E9A-15E5-7138375473C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54" name="Group 53">
            <a:extLst>
              <a:ext uri="{FF2B5EF4-FFF2-40B4-BE49-F238E27FC236}">
                <a16:creationId xmlns:a16="http://schemas.microsoft.com/office/drawing/2014/main" id="{8AA4C937-7265-1599-6CAA-DCF2C4E4DF5C}"/>
              </a:ext>
            </a:extLst>
          </p:cNvPr>
          <p:cNvGrpSpPr/>
          <p:nvPr/>
        </p:nvGrpSpPr>
        <p:grpSpPr>
          <a:xfrm>
            <a:off x="4963680" y="180930"/>
            <a:ext cx="2372242" cy="3306429"/>
            <a:chOff x="144558" y="127451"/>
            <a:chExt cx="2372242" cy="3306429"/>
          </a:xfrm>
        </p:grpSpPr>
        <p:pic>
          <p:nvPicPr>
            <p:cNvPr id="55" name="Picture 54">
              <a:extLst>
                <a:ext uri="{FF2B5EF4-FFF2-40B4-BE49-F238E27FC236}">
                  <a16:creationId xmlns:a16="http://schemas.microsoft.com/office/drawing/2014/main" id="{17B1EAC7-4D02-B600-C801-D348482B7D82}"/>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56" name="Rectangle 55">
              <a:extLst>
                <a:ext uri="{FF2B5EF4-FFF2-40B4-BE49-F238E27FC236}">
                  <a16:creationId xmlns:a16="http://schemas.microsoft.com/office/drawing/2014/main" id="{830D3382-34A2-FBEC-060B-9E1CF93EA30F}"/>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58" name="Rounded Rectangle 57">
              <a:extLst>
                <a:ext uri="{FF2B5EF4-FFF2-40B4-BE49-F238E27FC236}">
                  <a16:creationId xmlns:a16="http://schemas.microsoft.com/office/drawing/2014/main" id="{9D54D9F7-EA24-786D-F5F9-CDA0CC90FEC0}"/>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59" name="TextBox 58">
              <a:extLst>
                <a:ext uri="{FF2B5EF4-FFF2-40B4-BE49-F238E27FC236}">
                  <a16:creationId xmlns:a16="http://schemas.microsoft.com/office/drawing/2014/main" id="{31EDAB49-9F77-01FA-C4D4-33820D1C36E9}"/>
                </a:ext>
              </a:extLst>
            </p:cNvPr>
            <p:cNvSpPr txBox="1"/>
            <p:nvPr/>
          </p:nvSpPr>
          <p:spPr>
            <a:xfrm>
              <a:off x="771467" y="2234963"/>
              <a:ext cx="1095172"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Ereignis</a:t>
              </a:r>
            </a:p>
          </p:txBody>
        </p:sp>
        <p:sp>
          <p:nvSpPr>
            <p:cNvPr id="60" name="Rectangle 59">
              <a:extLst>
                <a:ext uri="{FF2B5EF4-FFF2-40B4-BE49-F238E27FC236}">
                  <a16:creationId xmlns:a16="http://schemas.microsoft.com/office/drawing/2014/main" id="{D609E192-DCAF-D74F-152A-69E2DCD3AC82}"/>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61" name="Graphic 60">
              <a:extLst>
                <a:ext uri="{FF2B5EF4-FFF2-40B4-BE49-F238E27FC236}">
                  <a16:creationId xmlns:a16="http://schemas.microsoft.com/office/drawing/2014/main" id="{09A69D92-5406-886D-10DC-A1EA245A1CC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8" name="Group 107">
            <a:extLst>
              <a:ext uri="{FF2B5EF4-FFF2-40B4-BE49-F238E27FC236}">
                <a16:creationId xmlns:a16="http://schemas.microsoft.com/office/drawing/2014/main" id="{8EE96695-476D-F592-6DE3-F3B98391043A}"/>
              </a:ext>
            </a:extLst>
          </p:cNvPr>
          <p:cNvGrpSpPr/>
          <p:nvPr/>
        </p:nvGrpSpPr>
        <p:grpSpPr>
          <a:xfrm>
            <a:off x="7371549" y="3500323"/>
            <a:ext cx="2372242" cy="3306429"/>
            <a:chOff x="144558" y="127451"/>
            <a:chExt cx="2372242" cy="3306429"/>
          </a:xfrm>
        </p:grpSpPr>
        <p:pic>
          <p:nvPicPr>
            <p:cNvPr id="117" name="Picture 116">
              <a:extLst>
                <a:ext uri="{FF2B5EF4-FFF2-40B4-BE49-F238E27FC236}">
                  <a16:creationId xmlns:a16="http://schemas.microsoft.com/office/drawing/2014/main" id="{0B76E436-B776-F49C-56C6-D33CDFE9F3C1}"/>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8" name="Rectangle 117">
              <a:extLst>
                <a:ext uri="{FF2B5EF4-FFF2-40B4-BE49-F238E27FC236}">
                  <a16:creationId xmlns:a16="http://schemas.microsoft.com/office/drawing/2014/main" id="{8F4900F9-611F-C407-4CF1-F96BA487B67D}"/>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0" name="Rounded Rectangle 119">
              <a:extLst>
                <a:ext uri="{FF2B5EF4-FFF2-40B4-BE49-F238E27FC236}">
                  <a16:creationId xmlns:a16="http://schemas.microsoft.com/office/drawing/2014/main" id="{A0FE86EC-5DE9-E9CA-9843-5F743B7C2EDA}"/>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21" name="TextBox 120">
              <a:extLst>
                <a:ext uri="{FF2B5EF4-FFF2-40B4-BE49-F238E27FC236}">
                  <a16:creationId xmlns:a16="http://schemas.microsoft.com/office/drawing/2014/main" id="{45277841-CA9C-5DED-3171-B9CBB1C5B0C9}"/>
                </a:ext>
              </a:extLst>
            </p:cNvPr>
            <p:cNvSpPr txBox="1"/>
            <p:nvPr/>
          </p:nvSpPr>
          <p:spPr>
            <a:xfrm>
              <a:off x="792121" y="2234963"/>
              <a:ext cx="1095172" cy="369332"/>
            </a:xfrm>
            <a:prstGeom prst="rect">
              <a:avLst/>
            </a:prstGeom>
            <a:noFill/>
          </p:spPr>
          <p:txBody>
            <a:bodyPr wrap="none" rtlCol="0">
              <a:spAutoFit/>
            </a:bodyPr>
            <a:lstStyle/>
            <a:p>
              <a:r>
                <a:rPr lang="de-DE" b="1" dirty="0">
                  <a:solidFill>
                    <a:schemeClr val="bg1"/>
                  </a:solidFill>
                  <a:latin typeface="Arial" panose="020B0604020202020204" pitchFamily="34" charset="0"/>
                </a:rPr>
                <a:t>Ereignis</a:t>
              </a:r>
              <a:endParaRPr lang="de-DE" b="1" noProof="0" dirty="0">
                <a:solidFill>
                  <a:schemeClr val="bg1"/>
                </a:solidFill>
                <a:latin typeface="Arial" panose="020B0604020202020204" pitchFamily="34" charset="0"/>
              </a:endParaRPr>
            </a:p>
          </p:txBody>
        </p:sp>
        <p:sp>
          <p:nvSpPr>
            <p:cNvPr id="122" name="Rectangle 121">
              <a:extLst>
                <a:ext uri="{FF2B5EF4-FFF2-40B4-BE49-F238E27FC236}">
                  <a16:creationId xmlns:a16="http://schemas.microsoft.com/office/drawing/2014/main" id="{48DEB44C-5DAC-BFE9-1743-AC04D416A852}"/>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23" name="Graphic 122">
              <a:extLst>
                <a:ext uri="{FF2B5EF4-FFF2-40B4-BE49-F238E27FC236}">
                  <a16:creationId xmlns:a16="http://schemas.microsoft.com/office/drawing/2014/main" id="{4D985B18-EB8F-B5E9-3449-D2C94256F36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grpSp>
        <p:nvGrpSpPr>
          <p:cNvPr id="109" name="Group 108">
            <a:extLst>
              <a:ext uri="{FF2B5EF4-FFF2-40B4-BE49-F238E27FC236}">
                <a16:creationId xmlns:a16="http://schemas.microsoft.com/office/drawing/2014/main" id="{6353A678-C561-4C37-490C-1CA4575744FE}"/>
              </a:ext>
            </a:extLst>
          </p:cNvPr>
          <p:cNvGrpSpPr/>
          <p:nvPr/>
        </p:nvGrpSpPr>
        <p:grpSpPr>
          <a:xfrm>
            <a:off x="4961989" y="3500323"/>
            <a:ext cx="2372242" cy="3306429"/>
            <a:chOff x="144558" y="127451"/>
            <a:chExt cx="2372242" cy="3306429"/>
          </a:xfrm>
        </p:grpSpPr>
        <p:pic>
          <p:nvPicPr>
            <p:cNvPr id="110" name="Picture 109">
              <a:extLst>
                <a:ext uri="{FF2B5EF4-FFF2-40B4-BE49-F238E27FC236}">
                  <a16:creationId xmlns:a16="http://schemas.microsoft.com/office/drawing/2014/main" id="{A8C30FCC-E890-4812-E527-E4BED9104E4F}"/>
                </a:ext>
              </a:extLst>
            </p:cNvPr>
            <p:cNvPicPr>
              <a:picLocks noChangeAspect="1"/>
            </p:cNvPicPr>
            <p:nvPr/>
          </p:nvPicPr>
          <p:blipFill>
            <a:blip r:embed="rId2"/>
            <a:srcRect l="13527" r="8511"/>
            <a:stretch/>
          </p:blipFill>
          <p:spPr>
            <a:xfrm rot="16200000">
              <a:off x="-314442" y="619319"/>
              <a:ext cx="3276000" cy="2353122"/>
            </a:xfrm>
            <a:prstGeom prst="rect">
              <a:avLst/>
            </a:prstGeom>
          </p:spPr>
        </p:pic>
        <p:sp>
          <p:nvSpPr>
            <p:cNvPr id="111" name="Rectangle 110">
              <a:extLst>
                <a:ext uri="{FF2B5EF4-FFF2-40B4-BE49-F238E27FC236}">
                  <a16:creationId xmlns:a16="http://schemas.microsoft.com/office/drawing/2014/main" id="{2E794165-9AD1-E84A-5F0F-49AFC716E9CB}"/>
                </a:ext>
              </a:extLst>
            </p:cNvPr>
            <p:cNvSpPr/>
            <p:nvPr/>
          </p:nvSpPr>
          <p:spPr>
            <a:xfrm rot="5400000">
              <a:off x="-263487" y="625207"/>
              <a:ext cx="3200400" cy="22860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13" name="Rounded Rectangle 112">
              <a:extLst>
                <a:ext uri="{FF2B5EF4-FFF2-40B4-BE49-F238E27FC236}">
                  <a16:creationId xmlns:a16="http://schemas.microsoft.com/office/drawing/2014/main" id="{5949E896-F2E6-FE91-8A9C-E8069FC65AA9}"/>
                </a:ext>
              </a:extLst>
            </p:cNvPr>
            <p:cNvSpPr/>
            <p:nvPr/>
          </p:nvSpPr>
          <p:spPr>
            <a:xfrm>
              <a:off x="156626" y="127451"/>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4" name="TextBox 113">
              <a:extLst>
                <a:ext uri="{FF2B5EF4-FFF2-40B4-BE49-F238E27FC236}">
                  <a16:creationId xmlns:a16="http://schemas.microsoft.com/office/drawing/2014/main" id="{29EE32A4-EB29-5EBA-0777-F814D69264B3}"/>
                </a:ext>
              </a:extLst>
            </p:cNvPr>
            <p:cNvSpPr txBox="1"/>
            <p:nvPr/>
          </p:nvSpPr>
          <p:spPr>
            <a:xfrm>
              <a:off x="782395" y="2256113"/>
              <a:ext cx="1095172" cy="369332"/>
            </a:xfrm>
            <a:prstGeom prst="rect">
              <a:avLst/>
            </a:prstGeom>
            <a:noFill/>
          </p:spPr>
          <p:txBody>
            <a:bodyPr wrap="none" rtlCol="0">
              <a:spAutoFit/>
            </a:bodyPr>
            <a:lstStyle/>
            <a:p>
              <a:r>
                <a:rPr lang="de-DE" b="1" dirty="0">
                  <a:solidFill>
                    <a:schemeClr val="bg1"/>
                  </a:solidFill>
                  <a:latin typeface="Arial" panose="020B0604020202020204" pitchFamily="34" charset="0"/>
                </a:rPr>
                <a:t>Ereignis</a:t>
              </a:r>
              <a:endParaRPr lang="de-DE" b="1" noProof="0" dirty="0">
                <a:solidFill>
                  <a:schemeClr val="bg1"/>
                </a:solidFill>
                <a:latin typeface="Arial" panose="020B0604020202020204" pitchFamily="34" charset="0"/>
              </a:endParaRPr>
            </a:p>
          </p:txBody>
        </p:sp>
        <p:sp>
          <p:nvSpPr>
            <p:cNvPr id="115" name="Rectangle 114">
              <a:extLst>
                <a:ext uri="{FF2B5EF4-FFF2-40B4-BE49-F238E27FC236}">
                  <a16:creationId xmlns:a16="http://schemas.microsoft.com/office/drawing/2014/main" id="{7569517A-4781-AC0D-50BF-4A367D5E6344}"/>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16" name="Graphic 115">
              <a:extLst>
                <a:ext uri="{FF2B5EF4-FFF2-40B4-BE49-F238E27FC236}">
                  <a16:creationId xmlns:a16="http://schemas.microsoft.com/office/drawing/2014/main" id="{D9EA45E8-F456-B14D-633A-89D87FA4BD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0" y="884302"/>
              <a:ext cx="337665" cy="1350661"/>
            </a:xfrm>
            <a:prstGeom prst="rect">
              <a:avLst/>
            </a:prstGeom>
          </p:spPr>
        </p:pic>
      </p:grpSp>
      <p:pic>
        <p:nvPicPr>
          <p:cNvPr id="2" name="Graphic 1">
            <a:extLst>
              <a:ext uri="{FF2B5EF4-FFF2-40B4-BE49-F238E27FC236}">
                <a16:creationId xmlns:a16="http://schemas.microsoft.com/office/drawing/2014/main" id="{C12411A8-643C-F4EA-8769-851D59AFA66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16748" y="1551541"/>
            <a:ext cx="1227862" cy="565206"/>
          </a:xfrm>
          <a:prstGeom prst="rect">
            <a:avLst/>
          </a:prstGeom>
        </p:spPr>
      </p:pic>
      <p:pic>
        <p:nvPicPr>
          <p:cNvPr id="3" name="Graphic 2">
            <a:extLst>
              <a:ext uri="{FF2B5EF4-FFF2-40B4-BE49-F238E27FC236}">
                <a16:creationId xmlns:a16="http://schemas.microsoft.com/office/drawing/2014/main" id="{C7B5BF6A-4DC2-FADF-1C74-34E1BBA01FB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136883" y="1551541"/>
            <a:ext cx="1227862" cy="565206"/>
          </a:xfrm>
          <a:prstGeom prst="rect">
            <a:avLst/>
          </a:prstGeom>
        </p:spPr>
      </p:pic>
      <p:pic>
        <p:nvPicPr>
          <p:cNvPr id="7" name="Graphic 6">
            <a:extLst>
              <a:ext uri="{FF2B5EF4-FFF2-40B4-BE49-F238E27FC236}">
                <a16:creationId xmlns:a16="http://schemas.microsoft.com/office/drawing/2014/main" id="{9ECB0D07-F0DF-E932-6ADD-73A434C863C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23554" y="4822041"/>
            <a:ext cx="1227862" cy="565206"/>
          </a:xfrm>
          <a:prstGeom prst="rect">
            <a:avLst/>
          </a:prstGeom>
        </p:spPr>
      </p:pic>
      <p:sp>
        <p:nvSpPr>
          <p:cNvPr id="9" name="Rounded Rectangle 8">
            <a:extLst>
              <a:ext uri="{FF2B5EF4-FFF2-40B4-BE49-F238E27FC236}">
                <a16:creationId xmlns:a16="http://schemas.microsoft.com/office/drawing/2014/main" id="{BF1C4D02-25BB-EEB7-E4AC-B5D48CF0D396}"/>
              </a:ext>
            </a:extLst>
          </p:cNvPr>
          <p:cNvSpPr/>
          <p:nvPr/>
        </p:nvSpPr>
        <p:spPr>
          <a:xfrm>
            <a:off x="2627169" y="3540879"/>
            <a:ext cx="2252949" cy="3200400"/>
          </a:xfrm>
          <a:prstGeom prst="roundRect">
            <a:avLst>
              <a:gd name="adj" fmla="val 3464"/>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ounded Rectangle 10">
            <a:extLst>
              <a:ext uri="{FF2B5EF4-FFF2-40B4-BE49-F238E27FC236}">
                <a16:creationId xmlns:a16="http://schemas.microsoft.com/office/drawing/2014/main" id="{DBC7882C-1B53-6512-E1BD-19226ABE0717}"/>
              </a:ext>
            </a:extLst>
          </p:cNvPr>
          <p:cNvSpPr/>
          <p:nvPr/>
        </p:nvSpPr>
        <p:spPr>
          <a:xfrm>
            <a:off x="2624339" y="221486"/>
            <a:ext cx="2252949" cy="3200400"/>
          </a:xfrm>
          <a:prstGeom prst="roundRect">
            <a:avLst>
              <a:gd name="adj" fmla="val 3464"/>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ounded Rectangle 12">
            <a:extLst>
              <a:ext uri="{FF2B5EF4-FFF2-40B4-BE49-F238E27FC236}">
                <a16:creationId xmlns:a16="http://schemas.microsoft.com/office/drawing/2014/main" id="{9438E00E-5918-C7B3-EFCA-67EE94D1F340}"/>
              </a:ext>
            </a:extLst>
          </p:cNvPr>
          <p:cNvSpPr/>
          <p:nvPr/>
        </p:nvSpPr>
        <p:spPr>
          <a:xfrm>
            <a:off x="211012" y="218730"/>
            <a:ext cx="2252949" cy="3200400"/>
          </a:xfrm>
          <a:prstGeom prst="roundRect">
            <a:avLst>
              <a:gd name="adj" fmla="val 3464"/>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4" name="Rounded Rectangle 13">
            <a:extLst>
              <a:ext uri="{FF2B5EF4-FFF2-40B4-BE49-F238E27FC236}">
                <a16:creationId xmlns:a16="http://schemas.microsoft.com/office/drawing/2014/main" id="{D5C8E106-8E90-602B-27FE-799DBFABED6B}"/>
              </a:ext>
            </a:extLst>
          </p:cNvPr>
          <p:cNvSpPr/>
          <p:nvPr/>
        </p:nvSpPr>
        <p:spPr>
          <a:xfrm>
            <a:off x="211011" y="3545601"/>
            <a:ext cx="2252949" cy="3200400"/>
          </a:xfrm>
          <a:prstGeom prst="roundRect">
            <a:avLst>
              <a:gd name="adj" fmla="val 3464"/>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15" name="Graphic 14">
            <a:extLst>
              <a:ext uri="{FF2B5EF4-FFF2-40B4-BE49-F238E27FC236}">
                <a16:creationId xmlns:a16="http://schemas.microsoft.com/office/drawing/2014/main" id="{984B2CBB-1212-78C1-AEC0-55D0B4C0ECC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134400" y="4807189"/>
            <a:ext cx="1227862" cy="565206"/>
          </a:xfrm>
          <a:prstGeom prst="rect">
            <a:avLst/>
          </a:prstGeom>
        </p:spPr>
      </p:pic>
    </p:spTree>
    <p:extLst>
      <p:ext uri="{BB962C8B-B14F-4D97-AF65-F5344CB8AC3E}">
        <p14:creationId xmlns:p14="http://schemas.microsoft.com/office/powerpoint/2010/main" val="14406010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56227-55B3-6A28-A317-8571FD0F64F3}"/>
            </a:ext>
          </a:extLst>
        </p:cNvPr>
        <p:cNvGrpSpPr/>
        <p:nvPr/>
      </p:nvGrpSpPr>
      <p:grpSpPr>
        <a:xfrm>
          <a:off x="0" y="0"/>
          <a:ext cx="0" cy="0"/>
          <a:chOff x="0" y="0"/>
          <a:chExt cx="0" cy="0"/>
        </a:xfrm>
      </p:grpSpPr>
      <p:grpSp>
        <p:nvGrpSpPr>
          <p:cNvPr id="33" name="Group 32">
            <a:extLst>
              <a:ext uri="{FF2B5EF4-FFF2-40B4-BE49-F238E27FC236}">
                <a16:creationId xmlns:a16="http://schemas.microsoft.com/office/drawing/2014/main" id="{0EEA27A5-C013-F473-9A07-A1AE1D7FA6FB}"/>
              </a:ext>
            </a:extLst>
          </p:cNvPr>
          <p:cNvGrpSpPr/>
          <p:nvPr/>
        </p:nvGrpSpPr>
        <p:grpSpPr>
          <a:xfrm>
            <a:off x="193713" y="168007"/>
            <a:ext cx="2374630" cy="3200400"/>
            <a:chOff x="193713" y="168007"/>
            <a:chExt cx="2374630" cy="3200400"/>
          </a:xfrm>
        </p:grpSpPr>
        <p:grpSp>
          <p:nvGrpSpPr>
            <p:cNvPr id="31" name="Group 30">
              <a:extLst>
                <a:ext uri="{FF2B5EF4-FFF2-40B4-BE49-F238E27FC236}">
                  <a16:creationId xmlns:a16="http://schemas.microsoft.com/office/drawing/2014/main" id="{5FBAC5AE-537D-BA28-6F82-E77D25E7FC33}"/>
                </a:ext>
              </a:extLst>
            </p:cNvPr>
            <p:cNvGrpSpPr/>
            <p:nvPr/>
          </p:nvGrpSpPr>
          <p:grpSpPr>
            <a:xfrm>
              <a:off x="193713" y="168007"/>
              <a:ext cx="2374630" cy="3200400"/>
              <a:chOff x="193713" y="168007"/>
              <a:chExt cx="2374630" cy="3200400"/>
            </a:xfrm>
          </p:grpSpPr>
          <p:sp>
            <p:nvSpPr>
              <p:cNvPr id="5" name="Rectangle 4">
                <a:extLst>
                  <a:ext uri="{FF2B5EF4-FFF2-40B4-BE49-F238E27FC236}">
                    <a16:creationId xmlns:a16="http://schemas.microsoft.com/office/drawing/2014/main" id="{6963FAB1-D080-769A-40C7-5B039F1D0E11}"/>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A2A1FCB2-B772-F74E-E421-954F6B59DDA0}"/>
                  </a:ext>
                </a:extLst>
              </p:cNvPr>
              <p:cNvSpPr txBox="1"/>
              <p:nvPr/>
            </p:nvSpPr>
            <p:spPr>
              <a:xfrm>
                <a:off x="1037155" y="168007"/>
                <a:ext cx="1531188"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grpSp>
        <p:sp>
          <p:nvSpPr>
            <p:cNvPr id="25" name="TextBox 24">
              <a:extLst>
                <a:ext uri="{FF2B5EF4-FFF2-40B4-BE49-F238E27FC236}">
                  <a16:creationId xmlns:a16="http://schemas.microsoft.com/office/drawing/2014/main" id="{ABD5C66F-9881-1965-997E-FC27549D4F45}"/>
                </a:ext>
              </a:extLst>
            </p:cNvPr>
            <p:cNvSpPr txBox="1"/>
            <p:nvPr/>
          </p:nvSpPr>
          <p:spPr>
            <a:xfrm>
              <a:off x="535364" y="1139292"/>
              <a:ext cx="1441420" cy="369332"/>
            </a:xfrm>
            <a:prstGeom prst="rect">
              <a:avLst/>
            </a:prstGeom>
            <a:noFill/>
            <a:ln>
              <a:noFill/>
            </a:ln>
          </p:spPr>
          <p:txBody>
            <a:bodyPr wrap="none" rtlCol="0">
              <a:spAutoFit/>
            </a:bodyPr>
            <a:lstStyle/>
            <a:p>
              <a:r>
                <a:rPr lang="de-DE" noProof="0" dirty="0">
                  <a:latin typeface="Arial" panose="020B0604020202020204" pitchFamily="34" charset="0"/>
                </a:rPr>
                <a:t>Schneesturm</a:t>
              </a:r>
            </a:p>
          </p:txBody>
        </p:sp>
      </p:grpSp>
      <p:sp>
        <p:nvSpPr>
          <p:cNvPr id="26" name="TextBox 25">
            <a:extLst>
              <a:ext uri="{FF2B5EF4-FFF2-40B4-BE49-F238E27FC236}">
                <a16:creationId xmlns:a16="http://schemas.microsoft.com/office/drawing/2014/main" id="{07AFAB06-DD01-4AC0-F936-097D5548902E}"/>
              </a:ext>
            </a:extLst>
          </p:cNvPr>
          <p:cNvSpPr txBox="1"/>
          <p:nvPr/>
        </p:nvSpPr>
        <p:spPr>
          <a:xfrm>
            <a:off x="556794" y="1503649"/>
            <a:ext cx="1487276" cy="1323439"/>
          </a:xfrm>
          <a:prstGeom prst="rect">
            <a:avLst/>
          </a:prstGeom>
          <a:noFill/>
        </p:spPr>
        <p:txBody>
          <a:bodyPr wrap="square" rtlCol="0">
            <a:spAutoFit/>
          </a:bodyPr>
          <a:lstStyle/>
          <a:p>
            <a:pPr algn="ctr"/>
            <a:r>
              <a:rPr lang="de-DE" sz="1000" noProof="0" dirty="0">
                <a:latin typeface="Arial" panose="020B0604020202020204" pitchFamily="34" charset="0"/>
              </a:rPr>
              <a:t>Ein gewaltiger Schneesturm nähert sich der Sternwarte. Alle müssen evakuiert werden! </a:t>
            </a:r>
            <a:r>
              <a:rPr lang="de-DE" sz="1000" noProof="0">
                <a:latin typeface="Arial" panose="020B0604020202020204" pitchFamily="34" charset="0"/>
              </a:rPr>
              <a:t>Alle Spieler </a:t>
            </a:r>
            <a:r>
              <a:rPr lang="de-DE" sz="1000" noProof="0" dirty="0">
                <a:latin typeface="Arial" panose="020B0604020202020204" pitchFamily="34" charset="0"/>
              </a:rPr>
              <a:t>verlieren in diesem Monat die gesamte Zeit aller ihrer Nächte.</a:t>
            </a:r>
          </a:p>
        </p:txBody>
      </p:sp>
      <p:grpSp>
        <p:nvGrpSpPr>
          <p:cNvPr id="34" name="Group 33">
            <a:extLst>
              <a:ext uri="{FF2B5EF4-FFF2-40B4-BE49-F238E27FC236}">
                <a16:creationId xmlns:a16="http://schemas.microsoft.com/office/drawing/2014/main" id="{7FDC9C66-10D6-553E-7416-A7FFA33BA6A4}"/>
              </a:ext>
            </a:extLst>
          </p:cNvPr>
          <p:cNvGrpSpPr/>
          <p:nvPr/>
        </p:nvGrpSpPr>
        <p:grpSpPr>
          <a:xfrm>
            <a:off x="188378" y="3489592"/>
            <a:ext cx="2379965" cy="3218975"/>
            <a:chOff x="188378" y="3489592"/>
            <a:chExt cx="2379965" cy="3218975"/>
          </a:xfrm>
        </p:grpSpPr>
        <p:sp>
          <p:nvSpPr>
            <p:cNvPr id="6" name="Rectangle 5">
              <a:extLst>
                <a:ext uri="{FF2B5EF4-FFF2-40B4-BE49-F238E27FC236}">
                  <a16:creationId xmlns:a16="http://schemas.microsoft.com/office/drawing/2014/main" id="{2D34BDD9-0710-3892-2B68-1966E5A03950}"/>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1" name="TextBox 20">
              <a:extLst>
                <a:ext uri="{FF2B5EF4-FFF2-40B4-BE49-F238E27FC236}">
                  <a16:creationId xmlns:a16="http://schemas.microsoft.com/office/drawing/2014/main" id="{62CB3DA7-8F19-8311-1D66-F9D751111D1F}"/>
                </a:ext>
              </a:extLst>
            </p:cNvPr>
            <p:cNvSpPr txBox="1"/>
            <p:nvPr/>
          </p:nvSpPr>
          <p:spPr>
            <a:xfrm>
              <a:off x="1037155" y="3489592"/>
              <a:ext cx="1531188"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27" name="TextBox 26">
              <a:extLst>
                <a:ext uri="{FF2B5EF4-FFF2-40B4-BE49-F238E27FC236}">
                  <a16:creationId xmlns:a16="http://schemas.microsoft.com/office/drawing/2014/main" id="{EE9198A6-FE24-812B-8324-B211B70DC7CD}"/>
                </a:ext>
              </a:extLst>
            </p:cNvPr>
            <p:cNvSpPr txBox="1"/>
            <p:nvPr/>
          </p:nvSpPr>
          <p:spPr>
            <a:xfrm>
              <a:off x="188378" y="3908508"/>
              <a:ext cx="2364750" cy="369332"/>
            </a:xfrm>
            <a:prstGeom prst="rect">
              <a:avLst/>
            </a:prstGeom>
            <a:noFill/>
            <a:ln>
              <a:noFill/>
            </a:ln>
          </p:spPr>
          <p:txBody>
            <a:bodyPr wrap="none" rtlCol="0">
              <a:spAutoFit/>
            </a:bodyPr>
            <a:lstStyle/>
            <a:p>
              <a:pPr algn="ctr"/>
              <a:r>
                <a:rPr lang="de-DE" noProof="0" dirty="0">
                  <a:latin typeface="Arial" panose="020B0604020202020204" pitchFamily="34" charset="0"/>
                </a:rPr>
                <a:t>Klassifizierungsfehler</a:t>
              </a:r>
            </a:p>
          </p:txBody>
        </p:sp>
        <p:sp>
          <p:nvSpPr>
            <p:cNvPr id="28" name="TextBox 27">
              <a:extLst>
                <a:ext uri="{FF2B5EF4-FFF2-40B4-BE49-F238E27FC236}">
                  <a16:creationId xmlns:a16="http://schemas.microsoft.com/office/drawing/2014/main" id="{936620A8-3E2B-BDFA-3705-7512C53B8AE2}"/>
                </a:ext>
              </a:extLst>
            </p:cNvPr>
            <p:cNvSpPr txBox="1"/>
            <p:nvPr/>
          </p:nvSpPr>
          <p:spPr>
            <a:xfrm>
              <a:off x="216150" y="4230966"/>
              <a:ext cx="2168564" cy="2477601"/>
            </a:xfrm>
            <a:prstGeom prst="rect">
              <a:avLst/>
            </a:prstGeom>
            <a:noFill/>
            <a:ln>
              <a:noFill/>
            </a:ln>
          </p:spPr>
          <p:txBody>
            <a:bodyPr wrap="square" rtlCol="0">
              <a:spAutoFit/>
            </a:bodyPr>
            <a:lstStyle/>
            <a:p>
              <a:pPr algn="ctr"/>
              <a:r>
                <a:rPr lang="de-DE" sz="1000" dirty="0"/>
                <a:t>Der Algorithmus, den du im letzten Monat zur Auswahl von </a:t>
              </a:r>
              <a:r>
                <a:rPr lang="de-DE" sz="1000" dirty="0" err="1"/>
                <a:t>Beobach-tungszielen</a:t>
              </a:r>
              <a:r>
                <a:rPr lang="de-DE" sz="1000" dirty="0"/>
                <a:t> genutzt hast, enthielt einen Fehler. Dadurch wurden die falschen Objekttypen beobachtet. Tausche auf deinem Spielzettel die eingetragenen Zahlen des letzten Monats wie folgt:</a:t>
              </a:r>
            </a:p>
            <a:p>
              <a:pPr algn="ctr"/>
              <a:endParaRPr lang="de-DE" sz="500" dirty="0"/>
            </a:p>
            <a:p>
              <a:pPr algn="ctr"/>
              <a:r>
                <a:rPr lang="de-DE" sz="900" noProof="0" dirty="0">
                  <a:latin typeface="Arial" panose="020B0604020202020204" pitchFamily="34" charset="0"/>
                </a:rPr>
                <a:t>Weiße Zwerge </a:t>
              </a:r>
              <a:r>
                <a:rPr lang="en-US" sz="900" dirty="0">
                  <a:latin typeface="Arial" panose="020B0604020202020204" pitchFamily="34" charset="0"/>
                </a:rPr>
                <a:t>→ Nahe </a:t>
              </a:r>
              <a:r>
                <a:rPr lang="en-US" sz="900" dirty="0" err="1">
                  <a:latin typeface="Arial" panose="020B0604020202020204" pitchFamily="34" charset="0"/>
                </a:rPr>
                <a:t>Quasare</a:t>
              </a:r>
              <a:endParaRPr lang="en-US" sz="900" dirty="0">
                <a:latin typeface="Arial" panose="020B0604020202020204" pitchFamily="34" charset="0"/>
              </a:endParaRPr>
            </a:p>
            <a:p>
              <a:pPr algn="ctr"/>
              <a:r>
                <a:rPr lang="en-US" sz="900" noProof="0" dirty="0">
                  <a:latin typeface="Arial" panose="020B0604020202020204" pitchFamily="34" charset="0"/>
                </a:rPr>
                <a:t>Nahe </a:t>
              </a:r>
              <a:r>
                <a:rPr lang="en-US" sz="900" noProof="0" dirty="0" err="1">
                  <a:latin typeface="Arial" panose="020B0604020202020204" pitchFamily="34" charset="0"/>
                </a:rPr>
                <a:t>Quasare</a:t>
              </a:r>
              <a:r>
                <a:rPr lang="en-US" sz="900" noProof="0" dirty="0">
                  <a:latin typeface="Arial" panose="020B0604020202020204" pitchFamily="34" charset="0"/>
                </a:rPr>
                <a:t> </a:t>
              </a:r>
              <a:r>
                <a:rPr lang="en-US" sz="900" dirty="0">
                  <a:latin typeface="Arial" panose="020B0604020202020204" pitchFamily="34" charset="0"/>
                </a:rPr>
                <a:t>→ </a:t>
              </a:r>
              <a:r>
                <a:rPr lang="en-US" sz="900" dirty="0" err="1">
                  <a:latin typeface="Arial" panose="020B0604020202020204" pitchFamily="34" charset="0"/>
                </a:rPr>
                <a:t>Weiße</a:t>
              </a:r>
              <a:r>
                <a:rPr lang="en-US" sz="900" dirty="0">
                  <a:latin typeface="Arial" panose="020B0604020202020204" pitchFamily="34" charset="0"/>
                </a:rPr>
                <a:t> </a:t>
              </a:r>
              <a:r>
                <a:rPr lang="en-US" sz="900" dirty="0" err="1">
                  <a:latin typeface="Arial" panose="020B0604020202020204" pitchFamily="34" charset="0"/>
                </a:rPr>
                <a:t>Zwerge</a:t>
              </a:r>
              <a:endParaRPr lang="en-US" sz="900" dirty="0">
                <a:latin typeface="Arial" panose="020B0604020202020204" pitchFamily="34" charset="0"/>
              </a:endParaRPr>
            </a:p>
            <a:p>
              <a:pPr algn="ctr"/>
              <a:r>
                <a:rPr lang="en-US" sz="900" noProof="0" dirty="0" err="1">
                  <a:latin typeface="Arial" panose="020B0604020202020204" pitchFamily="34" charset="0"/>
                </a:rPr>
                <a:t>Entfernte</a:t>
              </a:r>
              <a:r>
                <a:rPr lang="en-US" sz="900" noProof="0" dirty="0">
                  <a:latin typeface="Arial" panose="020B0604020202020204" pitchFamily="34" charset="0"/>
                </a:rPr>
                <a:t> </a:t>
              </a:r>
              <a:r>
                <a:rPr lang="en-US" sz="900" noProof="0" dirty="0" err="1">
                  <a:latin typeface="Arial" panose="020B0604020202020204" pitchFamily="34" charset="0"/>
                </a:rPr>
                <a:t>Quasare</a:t>
              </a:r>
              <a:r>
                <a:rPr lang="en-US" sz="900" noProof="0" dirty="0">
                  <a:latin typeface="Arial" panose="020B0604020202020204" pitchFamily="34" charset="0"/>
                </a:rPr>
                <a:t> </a:t>
              </a:r>
              <a:r>
                <a:rPr lang="en-US" sz="900" dirty="0">
                  <a:latin typeface="Arial" panose="020B0604020202020204" pitchFamily="34" charset="0"/>
                </a:rPr>
                <a:t>→ Rote Riesen</a:t>
              </a:r>
            </a:p>
            <a:p>
              <a:pPr algn="ctr"/>
              <a:r>
                <a:rPr lang="en-US" sz="900" noProof="0" dirty="0">
                  <a:latin typeface="Arial" panose="020B0604020202020204" pitchFamily="34" charset="0"/>
                </a:rPr>
                <a:t>Rote Riesen </a:t>
              </a:r>
              <a:r>
                <a:rPr lang="en-US" sz="900" dirty="0">
                  <a:latin typeface="Arial" panose="020B0604020202020204" pitchFamily="34" charset="0"/>
                </a:rPr>
                <a:t>→ </a:t>
              </a:r>
              <a:r>
                <a:rPr lang="en-US" sz="900" dirty="0" err="1">
                  <a:latin typeface="Arial" panose="020B0604020202020204" pitchFamily="34" charset="0"/>
                </a:rPr>
                <a:t>Entfernte</a:t>
              </a:r>
              <a:r>
                <a:rPr lang="en-US" sz="900" dirty="0">
                  <a:latin typeface="Arial" panose="020B0604020202020204" pitchFamily="34" charset="0"/>
                </a:rPr>
                <a:t> </a:t>
              </a:r>
              <a:r>
                <a:rPr lang="en-US" sz="900" dirty="0" err="1">
                  <a:latin typeface="Arial" panose="020B0604020202020204" pitchFamily="34" charset="0"/>
                </a:rPr>
                <a:t>Quasare</a:t>
              </a:r>
              <a:endParaRPr lang="en-US" sz="900" dirty="0">
                <a:latin typeface="Arial" panose="020B0604020202020204" pitchFamily="34" charset="0"/>
              </a:endParaRPr>
            </a:p>
            <a:p>
              <a:pPr algn="ctr"/>
              <a:endParaRPr lang="de-DE" sz="900" noProof="0" dirty="0">
                <a:latin typeface="Arial" panose="020B0604020202020204" pitchFamily="34" charset="0"/>
              </a:endParaRPr>
            </a:p>
            <a:p>
              <a:pPr algn="ctr"/>
              <a:r>
                <a:rPr lang="de-DE" sz="1000" noProof="0" dirty="0">
                  <a:latin typeface="Arial" panose="020B0604020202020204" pitchFamily="34" charset="0"/>
                </a:rPr>
                <a:t> Ignoriere diese Karte, wenn du sie im ersten Monat ziehst</a:t>
              </a:r>
              <a:r>
                <a:rPr lang="de-DE" sz="1000" dirty="0">
                  <a:latin typeface="Arial" panose="020B0604020202020204" pitchFamily="34" charset="0"/>
                </a:rPr>
                <a:t>.</a:t>
              </a:r>
              <a:endParaRPr lang="de-DE" sz="1000" noProof="0" dirty="0">
                <a:latin typeface="Arial" panose="020B0604020202020204" pitchFamily="34" charset="0"/>
              </a:endParaRPr>
            </a:p>
          </p:txBody>
        </p:sp>
      </p:grpSp>
      <p:grpSp>
        <p:nvGrpSpPr>
          <p:cNvPr id="32" name="Group 31">
            <a:extLst>
              <a:ext uri="{FF2B5EF4-FFF2-40B4-BE49-F238E27FC236}">
                <a16:creationId xmlns:a16="http://schemas.microsoft.com/office/drawing/2014/main" id="{111E5197-5BF2-8D07-E741-B5C97AE0A83F}"/>
              </a:ext>
            </a:extLst>
          </p:cNvPr>
          <p:cNvGrpSpPr/>
          <p:nvPr/>
        </p:nvGrpSpPr>
        <p:grpSpPr>
          <a:xfrm>
            <a:off x="2603052" y="168007"/>
            <a:ext cx="2374630" cy="3200400"/>
            <a:chOff x="2615588" y="168007"/>
            <a:chExt cx="2374630" cy="3200400"/>
          </a:xfrm>
        </p:grpSpPr>
        <p:sp>
          <p:nvSpPr>
            <p:cNvPr id="7" name="Rectangle 6">
              <a:extLst>
                <a:ext uri="{FF2B5EF4-FFF2-40B4-BE49-F238E27FC236}">
                  <a16:creationId xmlns:a16="http://schemas.microsoft.com/office/drawing/2014/main" id="{F9F691D0-D7E6-4B7A-BC86-604BF8A3A36C}"/>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8" name="TextBox 17">
              <a:extLst>
                <a:ext uri="{FF2B5EF4-FFF2-40B4-BE49-F238E27FC236}">
                  <a16:creationId xmlns:a16="http://schemas.microsoft.com/office/drawing/2014/main" id="{58FF27C7-EE81-A7C3-22F1-82F484745A41}"/>
                </a:ext>
              </a:extLst>
            </p:cNvPr>
            <p:cNvSpPr txBox="1"/>
            <p:nvPr/>
          </p:nvSpPr>
          <p:spPr>
            <a:xfrm>
              <a:off x="3459030" y="168007"/>
              <a:ext cx="1531188"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37" name="TextBox 36">
              <a:extLst>
                <a:ext uri="{FF2B5EF4-FFF2-40B4-BE49-F238E27FC236}">
                  <a16:creationId xmlns:a16="http://schemas.microsoft.com/office/drawing/2014/main" id="{F5A794B0-24FA-A00A-B073-8B5D135DDACE}"/>
                </a:ext>
              </a:extLst>
            </p:cNvPr>
            <p:cNvSpPr txBox="1"/>
            <p:nvPr/>
          </p:nvSpPr>
          <p:spPr>
            <a:xfrm>
              <a:off x="2833657" y="1020554"/>
              <a:ext cx="1864613" cy="369332"/>
            </a:xfrm>
            <a:prstGeom prst="rect">
              <a:avLst/>
            </a:prstGeom>
            <a:noFill/>
            <a:ln>
              <a:noFill/>
            </a:ln>
          </p:spPr>
          <p:txBody>
            <a:bodyPr wrap="none" rtlCol="0">
              <a:spAutoFit/>
            </a:bodyPr>
            <a:lstStyle/>
            <a:p>
              <a:r>
                <a:rPr lang="de-DE" noProof="0" dirty="0">
                  <a:latin typeface="Arial" panose="020B0604020202020204" pitchFamily="34" charset="0"/>
                </a:rPr>
                <a:t>Festplattenfehler</a:t>
              </a:r>
            </a:p>
          </p:txBody>
        </p:sp>
        <p:sp>
          <p:nvSpPr>
            <p:cNvPr id="38" name="TextBox 37">
              <a:extLst>
                <a:ext uri="{FF2B5EF4-FFF2-40B4-BE49-F238E27FC236}">
                  <a16:creationId xmlns:a16="http://schemas.microsoft.com/office/drawing/2014/main" id="{914B02FC-1D15-10CC-FEDA-E0AD43B4CAAE}"/>
                </a:ext>
              </a:extLst>
            </p:cNvPr>
            <p:cNvSpPr txBox="1"/>
            <p:nvPr/>
          </p:nvSpPr>
          <p:spPr>
            <a:xfrm>
              <a:off x="2976283" y="1393855"/>
              <a:ext cx="1487276" cy="1785104"/>
            </a:xfrm>
            <a:prstGeom prst="rect">
              <a:avLst/>
            </a:prstGeom>
            <a:noFill/>
            <a:ln>
              <a:noFill/>
            </a:ln>
          </p:spPr>
          <p:txBody>
            <a:bodyPr wrap="square" rtlCol="0">
              <a:spAutoFit/>
            </a:bodyPr>
            <a:lstStyle/>
            <a:p>
              <a:pPr algn="ctr"/>
              <a:r>
                <a:rPr lang="de-DE" sz="1000" noProof="0" dirty="0">
                  <a:latin typeface="Arial" panose="020B0604020202020204" pitchFamily="34" charset="0"/>
                </a:rPr>
                <a:t>Die Festplatte, auf der Sie einen Teil Ihrer Daten gespeichert haben, ist abgestürzt. Du verlierst 50% aller Objekte, die du im letzten Monat beobachtet hast. Ignoriere diese Karte, wenn du sie im ersten Monat ziehst.</a:t>
              </a:r>
            </a:p>
          </p:txBody>
        </p:sp>
      </p:grpSp>
      <p:sp>
        <p:nvSpPr>
          <p:cNvPr id="11" name="Rectangle 10">
            <a:extLst>
              <a:ext uri="{FF2B5EF4-FFF2-40B4-BE49-F238E27FC236}">
                <a16:creationId xmlns:a16="http://schemas.microsoft.com/office/drawing/2014/main" id="{A403B9B9-1B4B-3A66-F7E2-3DE18D01A375}"/>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0" name="Rectangle 9">
            <a:extLst>
              <a:ext uri="{FF2B5EF4-FFF2-40B4-BE49-F238E27FC236}">
                <a16:creationId xmlns:a16="http://schemas.microsoft.com/office/drawing/2014/main" id="{4419F567-D71F-9904-1088-9B22E7879646}"/>
              </a:ext>
            </a:extLst>
          </p:cNvPr>
          <p:cNvSpPr/>
          <p:nvPr/>
        </p:nvSpPr>
        <p:spPr>
          <a:xfrm rot="5400000">
            <a:off x="4555191"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2" name="Rectangle 11">
            <a:extLst>
              <a:ext uri="{FF2B5EF4-FFF2-40B4-BE49-F238E27FC236}">
                <a16:creationId xmlns:a16="http://schemas.microsoft.com/office/drawing/2014/main" id="{B42F3E8C-5C3C-CFDA-4C20-354D01894294}"/>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8" name="Rectangle 7">
            <a:extLst>
              <a:ext uri="{FF2B5EF4-FFF2-40B4-BE49-F238E27FC236}">
                <a16:creationId xmlns:a16="http://schemas.microsoft.com/office/drawing/2014/main" id="{44BC40DA-D96C-B1B7-92C1-28F4064ADB2E}"/>
              </a:ext>
            </a:extLst>
          </p:cNvPr>
          <p:cNvSpPr/>
          <p:nvPr/>
        </p:nvSpPr>
        <p:spPr>
          <a:xfrm rot="5400000">
            <a:off x="214585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2" name="TextBox 21">
            <a:extLst>
              <a:ext uri="{FF2B5EF4-FFF2-40B4-BE49-F238E27FC236}">
                <a16:creationId xmlns:a16="http://schemas.microsoft.com/office/drawing/2014/main" id="{8C00C5B5-45BA-7B98-51C1-5CEEFA9CB588}"/>
              </a:ext>
            </a:extLst>
          </p:cNvPr>
          <p:cNvSpPr txBox="1"/>
          <p:nvPr/>
        </p:nvSpPr>
        <p:spPr>
          <a:xfrm>
            <a:off x="3446494" y="3489592"/>
            <a:ext cx="1531188" cy="369332"/>
          </a:xfrm>
          <a:prstGeom prst="rect">
            <a:avLst/>
          </a:prstGeom>
          <a:noFill/>
          <a:ln>
            <a:noFill/>
          </a:ln>
        </p:spPr>
        <p:txBody>
          <a:bodyPr wrap="none" rtlCol="0">
            <a:spAutoFit/>
          </a:bodyPr>
          <a:lstStyle/>
          <a:p>
            <a:r>
              <a:rPr lang="de-DE" noProof="0" dirty="0">
                <a:latin typeface="Arial" panose="020B0604020202020204" pitchFamily="34" charset="0"/>
              </a:rPr>
              <a:t>Sternwarte*</a:t>
            </a:r>
          </a:p>
        </p:txBody>
      </p:sp>
      <p:sp>
        <p:nvSpPr>
          <p:cNvPr id="52" name="TextBox 51">
            <a:extLst>
              <a:ext uri="{FF2B5EF4-FFF2-40B4-BE49-F238E27FC236}">
                <a16:creationId xmlns:a16="http://schemas.microsoft.com/office/drawing/2014/main" id="{1A7A81E1-AC9A-38C8-DC67-8EBC9880DECF}"/>
              </a:ext>
            </a:extLst>
          </p:cNvPr>
          <p:cNvSpPr txBox="1"/>
          <p:nvPr/>
        </p:nvSpPr>
        <p:spPr>
          <a:xfrm>
            <a:off x="2862977" y="4041344"/>
            <a:ext cx="1792313" cy="2339102"/>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Großartige Bedingungen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Eine ungewöhnlich ruhige Atmosphäre und ein klarer Himmel sorgen dafür, dass deine Beobachtungen noch effizienter als sonst sind. Addiere 20 % zu allen Objekten, die du in diesem Monat beobachten. Runde bei jeder Objektart auf die nächsten vollen Hundert auf.</a:t>
            </a:r>
          </a:p>
        </p:txBody>
      </p:sp>
      <p:sp>
        <p:nvSpPr>
          <p:cNvPr id="3" name="TextBox 2">
            <a:extLst>
              <a:ext uri="{FF2B5EF4-FFF2-40B4-BE49-F238E27FC236}">
                <a16:creationId xmlns:a16="http://schemas.microsoft.com/office/drawing/2014/main" id="{7BC98EBF-A5C3-1177-EC88-A9EB96EDE1EB}"/>
              </a:ext>
            </a:extLst>
          </p:cNvPr>
          <p:cNvSpPr txBox="1"/>
          <p:nvPr/>
        </p:nvSpPr>
        <p:spPr>
          <a:xfrm>
            <a:off x="5348891" y="569446"/>
            <a:ext cx="1905874" cy="2369880"/>
          </a:xfrm>
          <a:prstGeom prst="rect">
            <a:avLst/>
          </a:prstGeom>
          <a:noFill/>
          <a:ln>
            <a:noFill/>
          </a:ln>
        </p:spPr>
        <p:txBody>
          <a:bodyPr wrap="square" rtlCol="0">
            <a:spAutoFit/>
          </a:bodyPr>
          <a:lstStyle/>
          <a:p>
            <a:pPr algn="ctr"/>
            <a:r>
              <a:rPr lang="de-DE" noProof="0" dirty="0">
                <a:latin typeface="Arial" panose="020B0604020202020204" pitchFamily="34" charset="0"/>
              </a:rPr>
              <a:t>Weiße Zwerge</a:t>
            </a:r>
          </a:p>
          <a:p>
            <a:pPr algn="ctr"/>
            <a:r>
              <a:rPr lang="de-DE" sz="1000" noProof="0" dirty="0">
                <a:latin typeface="Arial" panose="020B0604020202020204" pitchFamily="34" charset="0"/>
              </a:rPr>
              <a:t>lichtschwach und blau</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Anhand der glühenden Überreste toter Sterne lässt sich die Geschichte unserer Galaxie nachvollziehen. </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Beobachtung von</a:t>
            </a:r>
          </a:p>
          <a:p>
            <a:pPr algn="ctr"/>
            <a:r>
              <a:rPr lang="de-DE" sz="1000" noProof="0" dirty="0">
                <a:latin typeface="Arial" panose="020B0604020202020204" pitchFamily="34" charset="0"/>
              </a:rPr>
              <a:t>1 Stunde Dark Time → 500 </a:t>
            </a:r>
          </a:p>
          <a:p>
            <a:pPr algn="ctr"/>
            <a:r>
              <a:rPr lang="de-DE" sz="1000" noProof="0" dirty="0">
                <a:latin typeface="Arial" panose="020B0604020202020204" pitchFamily="34" charset="0"/>
              </a:rPr>
              <a:t>1 Stunde Bright Time → 200</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Punktevergabe</a:t>
            </a:r>
          </a:p>
          <a:p>
            <a:pPr algn="ctr"/>
            <a:r>
              <a:rPr lang="de-DE" sz="1000" noProof="0" dirty="0">
                <a:latin typeface="Arial" panose="020B0604020202020204" pitchFamily="34" charset="0"/>
              </a:rPr>
              <a:t>1 Punkt pro 400</a:t>
            </a:r>
          </a:p>
        </p:txBody>
      </p:sp>
      <p:sp>
        <p:nvSpPr>
          <p:cNvPr id="16" name="TextBox 15">
            <a:extLst>
              <a:ext uri="{FF2B5EF4-FFF2-40B4-BE49-F238E27FC236}">
                <a16:creationId xmlns:a16="http://schemas.microsoft.com/office/drawing/2014/main" id="{66BB3EA5-45D6-8D87-8BDD-F044BCAB1C07}"/>
              </a:ext>
            </a:extLst>
          </p:cNvPr>
          <p:cNvSpPr txBox="1"/>
          <p:nvPr/>
        </p:nvSpPr>
        <p:spPr>
          <a:xfrm>
            <a:off x="7670646" y="537339"/>
            <a:ext cx="1859555" cy="2523768"/>
          </a:xfrm>
          <a:prstGeom prst="rect">
            <a:avLst/>
          </a:prstGeom>
          <a:noFill/>
          <a:ln>
            <a:noFill/>
          </a:ln>
        </p:spPr>
        <p:txBody>
          <a:bodyPr wrap="square" rtlCol="0">
            <a:spAutoFit/>
          </a:bodyPr>
          <a:lstStyle/>
          <a:p>
            <a:pPr algn="ctr"/>
            <a:r>
              <a:rPr lang="de-DE" noProof="0" dirty="0">
                <a:latin typeface="Arial" panose="020B0604020202020204" pitchFamily="34" charset="0"/>
              </a:rPr>
              <a:t>Nahe Quasare</a:t>
            </a:r>
          </a:p>
          <a:p>
            <a:pPr algn="ctr"/>
            <a:r>
              <a:rPr lang="de-DE" sz="1000" noProof="0" dirty="0">
                <a:latin typeface="Arial" panose="020B0604020202020204" pitchFamily="34" charset="0"/>
              </a:rPr>
              <a:t>hell und blau</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Die riesigen, aufgewühlten Scheiben aus heißem Gas, die schwarze Löcher umkreisen, sind die hellsten Objekte im Universum. </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Beobachtung von</a:t>
            </a:r>
          </a:p>
          <a:p>
            <a:pPr algn="ctr"/>
            <a:r>
              <a:rPr lang="de-DE" sz="1000" noProof="0" dirty="0">
                <a:latin typeface="Arial" panose="020B0604020202020204" pitchFamily="34" charset="0"/>
              </a:rPr>
              <a:t>1 Stunde </a:t>
            </a:r>
            <a:r>
              <a:rPr lang="de-DE" sz="1000" dirty="0">
                <a:latin typeface="Arial" panose="020B0604020202020204" pitchFamily="34" charset="0"/>
              </a:rPr>
              <a:t>Dark Time</a:t>
            </a:r>
            <a:r>
              <a:rPr lang="de-DE" sz="1000" noProof="0" dirty="0">
                <a:latin typeface="Arial" panose="020B0604020202020204" pitchFamily="34" charset="0"/>
              </a:rPr>
              <a:t> → 1000 </a:t>
            </a:r>
          </a:p>
          <a:p>
            <a:pPr algn="ctr"/>
            <a:r>
              <a:rPr lang="de-DE" sz="1000" noProof="0" dirty="0">
                <a:latin typeface="Arial" panose="020B0604020202020204" pitchFamily="34" charset="0"/>
              </a:rPr>
              <a:t>1 Stunde </a:t>
            </a:r>
            <a:r>
              <a:rPr lang="de-DE" sz="1000" dirty="0">
                <a:latin typeface="Arial" panose="020B0604020202020204" pitchFamily="34" charset="0"/>
              </a:rPr>
              <a:t>Bright Time</a:t>
            </a:r>
            <a:r>
              <a:rPr lang="de-DE" sz="1000" noProof="0" dirty="0">
                <a:latin typeface="Arial" panose="020B0604020202020204" pitchFamily="34" charset="0"/>
              </a:rPr>
              <a:t> → 400</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Punktevergabe</a:t>
            </a:r>
          </a:p>
          <a:p>
            <a:pPr algn="ctr"/>
            <a:r>
              <a:rPr lang="de-DE" sz="1000" noProof="0" dirty="0">
                <a:latin typeface="Arial" panose="020B0604020202020204" pitchFamily="34" charset="0"/>
              </a:rPr>
              <a:t>1 Punkt pro 800</a:t>
            </a:r>
          </a:p>
        </p:txBody>
      </p:sp>
      <p:sp>
        <p:nvSpPr>
          <p:cNvPr id="17" name="TextBox 16">
            <a:extLst>
              <a:ext uri="{FF2B5EF4-FFF2-40B4-BE49-F238E27FC236}">
                <a16:creationId xmlns:a16="http://schemas.microsoft.com/office/drawing/2014/main" id="{3A825732-B7BE-2CE9-92F6-739B4C32C040}"/>
              </a:ext>
            </a:extLst>
          </p:cNvPr>
          <p:cNvSpPr txBox="1"/>
          <p:nvPr/>
        </p:nvSpPr>
        <p:spPr>
          <a:xfrm>
            <a:off x="5348891" y="3858924"/>
            <a:ext cx="1899576" cy="2646878"/>
          </a:xfrm>
          <a:prstGeom prst="rect">
            <a:avLst/>
          </a:prstGeom>
          <a:noFill/>
          <a:ln>
            <a:noFill/>
          </a:ln>
        </p:spPr>
        <p:txBody>
          <a:bodyPr wrap="square" rtlCol="0">
            <a:spAutoFit/>
          </a:bodyPr>
          <a:lstStyle/>
          <a:p>
            <a:pPr algn="ctr"/>
            <a:r>
              <a:rPr lang="de-DE" noProof="0" dirty="0">
                <a:latin typeface="Arial" panose="020B0604020202020204" pitchFamily="34" charset="0"/>
              </a:rPr>
              <a:t>Entfernte Quasare</a:t>
            </a:r>
          </a:p>
          <a:p>
            <a:pPr algn="ctr"/>
            <a:r>
              <a:rPr lang="de-DE" sz="1000" dirty="0">
                <a:latin typeface="Arial" panose="020B0604020202020204" pitchFamily="34" charset="0"/>
              </a:rPr>
              <a:t>lichtschwach</a:t>
            </a:r>
            <a:r>
              <a:rPr lang="de-DE" sz="1000" noProof="0" dirty="0">
                <a:latin typeface="Arial" panose="020B0604020202020204" pitchFamily="34" charset="0"/>
              </a:rPr>
              <a:t> und rot</a:t>
            </a:r>
          </a:p>
          <a:p>
            <a:pPr algn="ctr"/>
            <a:endParaRPr lang="de-DE" sz="1000" noProof="0" dirty="0">
              <a:latin typeface="Arial" panose="020B0604020202020204" pitchFamily="34" charset="0"/>
            </a:endParaRPr>
          </a:p>
          <a:p>
            <a:pPr algn="ctr"/>
            <a:r>
              <a:rPr lang="de-DE" sz="1000" dirty="0">
                <a:latin typeface="Arial" panose="020B0604020202020204" pitchFamily="34" charset="0"/>
                <a:cs typeface="Arial" panose="020B0604020202020204" pitchFamily="34" charset="0"/>
              </a:rPr>
              <a:t>Die heißen Scheiben um Schwarze Löcher leuchten wie Leuchtfeuer in den fernsten Weiten des Kosmos.</a:t>
            </a:r>
            <a:endParaRPr lang="de-DE" sz="1000" noProof="0" dirty="0">
              <a:latin typeface="Arial" panose="020B0604020202020204" pitchFamily="34" charset="0"/>
              <a:cs typeface="Arial" panose="020B0604020202020204" pitchFamily="34" charset="0"/>
            </a:endParaRP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Beobachtung von</a:t>
            </a:r>
          </a:p>
          <a:p>
            <a:pPr algn="ctr"/>
            <a:r>
              <a:rPr lang="de-DE" sz="1000" noProof="0" dirty="0">
                <a:latin typeface="Arial" panose="020B0604020202020204" pitchFamily="34" charset="0"/>
              </a:rPr>
              <a:t>1 Stunde Dark Time → 500 </a:t>
            </a:r>
          </a:p>
          <a:p>
            <a:pPr algn="ctr"/>
            <a:r>
              <a:rPr lang="de-DE" sz="1000" noProof="0" dirty="0">
                <a:latin typeface="Arial" panose="020B0604020202020204" pitchFamily="34" charset="0"/>
              </a:rPr>
              <a:t>1 Stunde Bright Time → 400</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Punktevergabe</a:t>
            </a:r>
          </a:p>
          <a:p>
            <a:pPr algn="ctr"/>
            <a:r>
              <a:rPr lang="de-DE" sz="1000" noProof="0" dirty="0">
                <a:latin typeface="Arial" panose="020B0604020202020204" pitchFamily="34" charset="0"/>
              </a:rPr>
              <a:t>1 Punkt pro 500</a:t>
            </a:r>
          </a:p>
        </p:txBody>
      </p:sp>
      <p:sp>
        <p:nvSpPr>
          <p:cNvPr id="29" name="TextBox 28">
            <a:extLst>
              <a:ext uri="{FF2B5EF4-FFF2-40B4-BE49-F238E27FC236}">
                <a16:creationId xmlns:a16="http://schemas.microsoft.com/office/drawing/2014/main" id="{88F21408-49F1-C84F-4894-F2EAC46CA64A}"/>
              </a:ext>
            </a:extLst>
          </p:cNvPr>
          <p:cNvSpPr txBox="1"/>
          <p:nvPr/>
        </p:nvSpPr>
        <p:spPr>
          <a:xfrm>
            <a:off x="7619499" y="3858924"/>
            <a:ext cx="1899576" cy="2677656"/>
          </a:xfrm>
          <a:prstGeom prst="rect">
            <a:avLst/>
          </a:prstGeom>
          <a:noFill/>
          <a:ln>
            <a:noFill/>
          </a:ln>
        </p:spPr>
        <p:txBody>
          <a:bodyPr wrap="square" rtlCol="0">
            <a:spAutoFit/>
          </a:bodyPr>
          <a:lstStyle/>
          <a:p>
            <a:pPr algn="ctr"/>
            <a:r>
              <a:rPr lang="de-DE" noProof="0" dirty="0">
                <a:latin typeface="Arial" panose="020B0604020202020204" pitchFamily="34" charset="0"/>
              </a:rPr>
              <a:t>Rote Riesen</a:t>
            </a:r>
          </a:p>
          <a:p>
            <a:pPr algn="ctr"/>
            <a:r>
              <a:rPr lang="de-DE" sz="1000" noProof="0" dirty="0">
                <a:latin typeface="Arial" panose="020B0604020202020204" pitchFamily="34" charset="0"/>
              </a:rPr>
              <a:t>hell und rot</a:t>
            </a:r>
          </a:p>
          <a:p>
            <a:pPr algn="ctr"/>
            <a:endParaRPr lang="de-DE" sz="1000" noProof="0" dirty="0">
              <a:latin typeface="Arial" panose="020B0604020202020204" pitchFamily="34" charset="0"/>
            </a:endParaRPr>
          </a:p>
          <a:p>
            <a:pPr algn="ctr"/>
            <a:r>
              <a:rPr lang="de-DE" sz="1000" dirty="0">
                <a:latin typeface="Arial" panose="020B0604020202020204" pitchFamily="34" charset="0"/>
                <a:cs typeface="Arial" panose="020B0604020202020204" pitchFamily="34" charset="0"/>
              </a:rPr>
              <a:t>Diese hellen Sterne am Ende ihres Lebens dienen als Wegweiser, um die Struktur und chemische Entwicklung unserer Galaxie nachzuzeichnen.</a:t>
            </a:r>
            <a:r>
              <a:rPr lang="de-DE" sz="1000" noProof="0" dirty="0">
                <a:latin typeface="Arial" panose="020B0604020202020204" pitchFamily="34" charset="0"/>
                <a:cs typeface="Arial" panose="020B0604020202020204" pitchFamily="34" charset="0"/>
              </a:rPr>
              <a:t> </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Beobachtung von</a:t>
            </a:r>
          </a:p>
          <a:p>
            <a:pPr algn="ctr"/>
            <a:r>
              <a:rPr lang="de-DE" sz="1000" noProof="0" dirty="0">
                <a:latin typeface="Arial" panose="020B0604020202020204" pitchFamily="34" charset="0"/>
              </a:rPr>
              <a:t>1 Stunde Dark Time → 1000 </a:t>
            </a:r>
          </a:p>
          <a:p>
            <a:pPr algn="ctr"/>
            <a:r>
              <a:rPr lang="de-DE" sz="1000" noProof="0" dirty="0">
                <a:latin typeface="Arial" panose="020B0604020202020204" pitchFamily="34" charset="0"/>
              </a:rPr>
              <a:t>1 Stunde Bright Time → 800</a:t>
            </a:r>
          </a:p>
          <a:p>
            <a:pPr algn="ctr"/>
            <a:endParaRPr lang="de-DE" sz="1000" noProof="0" dirty="0">
              <a:latin typeface="Arial" panose="020B0604020202020204" pitchFamily="34" charset="0"/>
            </a:endParaRPr>
          </a:p>
          <a:p>
            <a:pPr algn="ctr"/>
            <a:r>
              <a:rPr lang="de-DE" sz="1000" noProof="0" dirty="0">
                <a:latin typeface="Arial" panose="020B0604020202020204" pitchFamily="34" charset="0"/>
              </a:rPr>
              <a:t>Punktevergabe</a:t>
            </a:r>
          </a:p>
          <a:p>
            <a:pPr algn="ctr"/>
            <a:r>
              <a:rPr lang="de-DE" sz="1000" noProof="0" dirty="0">
                <a:latin typeface="Arial" panose="020B0604020202020204" pitchFamily="34" charset="0"/>
              </a:rPr>
              <a:t>1 Punkt pro 1000</a:t>
            </a:r>
          </a:p>
        </p:txBody>
      </p:sp>
    </p:spTree>
    <p:extLst>
      <p:ext uri="{BB962C8B-B14F-4D97-AF65-F5344CB8AC3E}">
        <p14:creationId xmlns:p14="http://schemas.microsoft.com/office/powerpoint/2010/main" val="15696647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28DEE-B7CE-23AA-AA15-DFEDCB91568D}"/>
            </a:ext>
          </a:extLst>
        </p:cNvPr>
        <p:cNvGrpSpPr/>
        <p:nvPr/>
      </p:nvGrpSpPr>
      <p:grpSpPr>
        <a:xfrm>
          <a:off x="0" y="0"/>
          <a:ext cx="0" cy="0"/>
          <a:chOff x="0" y="0"/>
          <a:chExt cx="0" cy="0"/>
        </a:xfrm>
      </p:grpSpPr>
      <p:grpSp>
        <p:nvGrpSpPr>
          <p:cNvPr id="34" name="Group 33">
            <a:extLst>
              <a:ext uri="{FF2B5EF4-FFF2-40B4-BE49-F238E27FC236}">
                <a16:creationId xmlns:a16="http://schemas.microsoft.com/office/drawing/2014/main" id="{F5144E5D-2CD2-E285-58FB-8497608EE29C}"/>
              </a:ext>
            </a:extLst>
          </p:cNvPr>
          <p:cNvGrpSpPr/>
          <p:nvPr/>
        </p:nvGrpSpPr>
        <p:grpSpPr>
          <a:xfrm>
            <a:off x="152590" y="194473"/>
            <a:ext cx="2360174" cy="3276000"/>
            <a:chOff x="152590" y="138822"/>
            <a:chExt cx="2360174" cy="3276000"/>
          </a:xfrm>
        </p:grpSpPr>
        <p:pic>
          <p:nvPicPr>
            <p:cNvPr id="26" name="Picture 25">
              <a:extLst>
                <a:ext uri="{FF2B5EF4-FFF2-40B4-BE49-F238E27FC236}">
                  <a16:creationId xmlns:a16="http://schemas.microsoft.com/office/drawing/2014/main" id="{82F9A563-8836-5236-8A35-66B598D029D8}"/>
                </a:ext>
              </a:extLst>
            </p:cNvPr>
            <p:cNvPicPr>
              <a:picLocks noChangeAspect="1"/>
            </p:cNvPicPr>
            <p:nvPr/>
          </p:nvPicPr>
          <p:blipFill>
            <a:blip r:embed="rId2"/>
            <a:srcRect t="32215" r="18442"/>
            <a:stretch/>
          </p:blipFill>
          <p:spPr>
            <a:xfrm rot="5400000">
              <a:off x="-258537" y="638772"/>
              <a:ext cx="3200400" cy="2276099"/>
            </a:xfrm>
            <a:prstGeom prst="rect">
              <a:avLst/>
            </a:prstGeom>
          </p:spPr>
        </p:pic>
        <p:sp>
          <p:nvSpPr>
            <p:cNvPr id="21" name="Rounded Rectangle 20">
              <a:extLst>
                <a:ext uri="{FF2B5EF4-FFF2-40B4-BE49-F238E27FC236}">
                  <a16:creationId xmlns:a16="http://schemas.microsoft.com/office/drawing/2014/main" id="{20B2B927-EEBF-7AF2-87B5-B53BBD3A709A}"/>
                </a:ext>
              </a:extLst>
            </p:cNvPr>
            <p:cNvSpPr/>
            <p:nvPr/>
          </p:nvSpPr>
          <p:spPr>
            <a:xfrm>
              <a:off x="152590" y="13882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23" name="Graphic 22">
              <a:extLst>
                <a:ext uri="{FF2B5EF4-FFF2-40B4-BE49-F238E27FC236}">
                  <a16:creationId xmlns:a16="http://schemas.microsoft.com/office/drawing/2014/main" id="{21200EB1-62F8-ECE8-F2D3-58C7E66A00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5705" y="920946"/>
              <a:ext cx="1212838" cy="1212838"/>
            </a:xfrm>
            <a:prstGeom prst="rect">
              <a:avLst/>
            </a:prstGeom>
          </p:spPr>
        </p:pic>
        <p:sp>
          <p:nvSpPr>
            <p:cNvPr id="3" name="TextBox 2">
              <a:extLst>
                <a:ext uri="{FF2B5EF4-FFF2-40B4-BE49-F238E27FC236}">
                  <a16:creationId xmlns:a16="http://schemas.microsoft.com/office/drawing/2014/main" id="{370216E0-15F1-9342-ED62-857773B6751E}"/>
                </a:ext>
              </a:extLst>
            </p:cNvPr>
            <p:cNvSpPr txBox="1"/>
            <p:nvPr/>
          </p:nvSpPr>
          <p:spPr>
            <a:xfrm>
              <a:off x="243670" y="2215136"/>
              <a:ext cx="2195986" cy="646331"/>
            </a:xfrm>
            <a:prstGeom prst="rect">
              <a:avLst/>
            </a:prstGeom>
            <a:noFill/>
          </p:spPr>
          <p:txBody>
            <a:bodyPr wrap="none" rtlCol="0">
              <a:spAutoFit/>
            </a:bodyPr>
            <a:lstStyle/>
            <a:p>
              <a:r>
                <a:rPr lang="de-DE" b="1" noProof="0" dirty="0">
                  <a:solidFill>
                    <a:schemeClr val="bg1"/>
                  </a:solidFill>
                  <a:latin typeface="Arial" panose="020B0604020202020204" pitchFamily="34" charset="0"/>
                </a:rPr>
                <a:t>Wissenschaftliche</a:t>
              </a:r>
            </a:p>
            <a:p>
              <a:pPr algn="ctr"/>
              <a:r>
                <a:rPr lang="de-DE" b="1" noProof="0" dirty="0">
                  <a:solidFill>
                    <a:schemeClr val="bg1"/>
                  </a:solidFill>
                  <a:latin typeface="Arial" panose="020B0604020202020204" pitchFamily="34" charset="0"/>
                </a:rPr>
                <a:t> Zielsetzung</a:t>
              </a:r>
            </a:p>
          </p:txBody>
        </p:sp>
      </p:grpSp>
      <p:grpSp>
        <p:nvGrpSpPr>
          <p:cNvPr id="35" name="Group 34">
            <a:extLst>
              <a:ext uri="{FF2B5EF4-FFF2-40B4-BE49-F238E27FC236}">
                <a16:creationId xmlns:a16="http://schemas.microsoft.com/office/drawing/2014/main" id="{AF98B21C-B508-7187-263D-AB4FB91C4579}"/>
              </a:ext>
            </a:extLst>
          </p:cNvPr>
          <p:cNvGrpSpPr/>
          <p:nvPr/>
        </p:nvGrpSpPr>
        <p:grpSpPr>
          <a:xfrm>
            <a:off x="2564793" y="194473"/>
            <a:ext cx="2360174" cy="3276000"/>
            <a:chOff x="152590" y="138822"/>
            <a:chExt cx="2360174" cy="3276000"/>
          </a:xfrm>
        </p:grpSpPr>
        <p:pic>
          <p:nvPicPr>
            <p:cNvPr id="36" name="Picture 35">
              <a:extLst>
                <a:ext uri="{FF2B5EF4-FFF2-40B4-BE49-F238E27FC236}">
                  <a16:creationId xmlns:a16="http://schemas.microsoft.com/office/drawing/2014/main" id="{59F1D8EE-2B85-1352-4D87-EC7FB39BF1B5}"/>
                </a:ext>
              </a:extLst>
            </p:cNvPr>
            <p:cNvPicPr>
              <a:picLocks noChangeAspect="1"/>
            </p:cNvPicPr>
            <p:nvPr/>
          </p:nvPicPr>
          <p:blipFill>
            <a:blip r:embed="rId2"/>
            <a:srcRect t="32215" r="18442"/>
            <a:stretch/>
          </p:blipFill>
          <p:spPr>
            <a:xfrm rot="5400000">
              <a:off x="-258537" y="638772"/>
              <a:ext cx="3200400" cy="2276099"/>
            </a:xfrm>
            <a:prstGeom prst="rect">
              <a:avLst/>
            </a:prstGeom>
          </p:spPr>
        </p:pic>
        <p:sp>
          <p:nvSpPr>
            <p:cNvPr id="37" name="Rounded Rectangle 36">
              <a:extLst>
                <a:ext uri="{FF2B5EF4-FFF2-40B4-BE49-F238E27FC236}">
                  <a16:creationId xmlns:a16="http://schemas.microsoft.com/office/drawing/2014/main" id="{830FB726-0D29-4890-2A8C-C269774CB1BE}"/>
                </a:ext>
              </a:extLst>
            </p:cNvPr>
            <p:cNvSpPr/>
            <p:nvPr/>
          </p:nvSpPr>
          <p:spPr>
            <a:xfrm>
              <a:off x="152590" y="13882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38" name="Graphic 37">
              <a:extLst>
                <a:ext uri="{FF2B5EF4-FFF2-40B4-BE49-F238E27FC236}">
                  <a16:creationId xmlns:a16="http://schemas.microsoft.com/office/drawing/2014/main" id="{480A9015-93B7-1FFF-A221-2586753013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5705" y="920946"/>
              <a:ext cx="1212838" cy="1212838"/>
            </a:xfrm>
            <a:prstGeom prst="rect">
              <a:avLst/>
            </a:prstGeom>
          </p:spPr>
        </p:pic>
      </p:grpSp>
      <p:grpSp>
        <p:nvGrpSpPr>
          <p:cNvPr id="40" name="Group 39">
            <a:extLst>
              <a:ext uri="{FF2B5EF4-FFF2-40B4-BE49-F238E27FC236}">
                <a16:creationId xmlns:a16="http://schemas.microsoft.com/office/drawing/2014/main" id="{CCA90990-3D52-68E0-4234-F83BB4DB7B9E}"/>
              </a:ext>
            </a:extLst>
          </p:cNvPr>
          <p:cNvGrpSpPr/>
          <p:nvPr/>
        </p:nvGrpSpPr>
        <p:grpSpPr>
          <a:xfrm>
            <a:off x="4976996" y="194473"/>
            <a:ext cx="2360174" cy="3276000"/>
            <a:chOff x="152590" y="138822"/>
            <a:chExt cx="2360174" cy="3276000"/>
          </a:xfrm>
        </p:grpSpPr>
        <p:pic>
          <p:nvPicPr>
            <p:cNvPr id="41" name="Picture 40">
              <a:extLst>
                <a:ext uri="{FF2B5EF4-FFF2-40B4-BE49-F238E27FC236}">
                  <a16:creationId xmlns:a16="http://schemas.microsoft.com/office/drawing/2014/main" id="{7F82C143-871B-1843-E15F-DCD737BF0DCB}"/>
                </a:ext>
              </a:extLst>
            </p:cNvPr>
            <p:cNvPicPr>
              <a:picLocks noChangeAspect="1"/>
            </p:cNvPicPr>
            <p:nvPr/>
          </p:nvPicPr>
          <p:blipFill>
            <a:blip r:embed="rId2"/>
            <a:srcRect t="32215" r="18442"/>
            <a:stretch/>
          </p:blipFill>
          <p:spPr>
            <a:xfrm rot="5400000">
              <a:off x="-258537" y="638772"/>
              <a:ext cx="3200400" cy="2276099"/>
            </a:xfrm>
            <a:prstGeom prst="rect">
              <a:avLst/>
            </a:prstGeom>
          </p:spPr>
        </p:pic>
        <p:sp>
          <p:nvSpPr>
            <p:cNvPr id="42" name="Rounded Rectangle 41">
              <a:extLst>
                <a:ext uri="{FF2B5EF4-FFF2-40B4-BE49-F238E27FC236}">
                  <a16:creationId xmlns:a16="http://schemas.microsoft.com/office/drawing/2014/main" id="{69690DEF-585D-DA81-4C83-F98396463BA4}"/>
                </a:ext>
              </a:extLst>
            </p:cNvPr>
            <p:cNvSpPr/>
            <p:nvPr/>
          </p:nvSpPr>
          <p:spPr>
            <a:xfrm>
              <a:off x="152590" y="13882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43" name="Graphic 42">
              <a:extLst>
                <a:ext uri="{FF2B5EF4-FFF2-40B4-BE49-F238E27FC236}">
                  <a16:creationId xmlns:a16="http://schemas.microsoft.com/office/drawing/2014/main" id="{6CB4D739-43AD-F579-96D8-DF1D92232B1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5705" y="920946"/>
              <a:ext cx="1212838" cy="1212838"/>
            </a:xfrm>
            <a:prstGeom prst="rect">
              <a:avLst/>
            </a:prstGeom>
          </p:spPr>
        </p:pic>
      </p:grpSp>
      <p:grpSp>
        <p:nvGrpSpPr>
          <p:cNvPr id="45" name="Group 44">
            <a:extLst>
              <a:ext uri="{FF2B5EF4-FFF2-40B4-BE49-F238E27FC236}">
                <a16:creationId xmlns:a16="http://schemas.microsoft.com/office/drawing/2014/main" id="{2C661D98-57A0-7E5C-9EB4-EDFD93624C5A}"/>
              </a:ext>
            </a:extLst>
          </p:cNvPr>
          <p:cNvGrpSpPr/>
          <p:nvPr/>
        </p:nvGrpSpPr>
        <p:grpSpPr>
          <a:xfrm>
            <a:off x="7389200" y="194473"/>
            <a:ext cx="2360174" cy="3276000"/>
            <a:chOff x="152590" y="138822"/>
            <a:chExt cx="2360174" cy="3276000"/>
          </a:xfrm>
        </p:grpSpPr>
        <p:pic>
          <p:nvPicPr>
            <p:cNvPr id="46" name="Picture 45">
              <a:extLst>
                <a:ext uri="{FF2B5EF4-FFF2-40B4-BE49-F238E27FC236}">
                  <a16:creationId xmlns:a16="http://schemas.microsoft.com/office/drawing/2014/main" id="{8987C68B-A55D-5FA9-47D8-3BDE9C469F0C}"/>
                </a:ext>
              </a:extLst>
            </p:cNvPr>
            <p:cNvPicPr>
              <a:picLocks noChangeAspect="1"/>
            </p:cNvPicPr>
            <p:nvPr/>
          </p:nvPicPr>
          <p:blipFill>
            <a:blip r:embed="rId2"/>
            <a:srcRect t="32215" r="18442"/>
            <a:stretch/>
          </p:blipFill>
          <p:spPr>
            <a:xfrm rot="5400000">
              <a:off x="-258537" y="638772"/>
              <a:ext cx="3200400" cy="2276099"/>
            </a:xfrm>
            <a:prstGeom prst="rect">
              <a:avLst/>
            </a:prstGeom>
          </p:spPr>
        </p:pic>
        <p:sp>
          <p:nvSpPr>
            <p:cNvPr id="47" name="Rounded Rectangle 46">
              <a:extLst>
                <a:ext uri="{FF2B5EF4-FFF2-40B4-BE49-F238E27FC236}">
                  <a16:creationId xmlns:a16="http://schemas.microsoft.com/office/drawing/2014/main" id="{246A096E-1EAB-ECFA-76E7-2B971FD63FD6}"/>
                </a:ext>
              </a:extLst>
            </p:cNvPr>
            <p:cNvSpPr/>
            <p:nvPr/>
          </p:nvSpPr>
          <p:spPr>
            <a:xfrm>
              <a:off x="152590" y="13882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48" name="Graphic 47">
              <a:extLst>
                <a:ext uri="{FF2B5EF4-FFF2-40B4-BE49-F238E27FC236}">
                  <a16:creationId xmlns:a16="http://schemas.microsoft.com/office/drawing/2014/main" id="{FA740FE1-5D81-3DC6-D077-A94CB9B090F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5705" y="920946"/>
              <a:ext cx="1212838" cy="1212838"/>
            </a:xfrm>
            <a:prstGeom prst="rect">
              <a:avLst/>
            </a:prstGeom>
          </p:spPr>
        </p:pic>
      </p:grpSp>
      <p:grpSp>
        <p:nvGrpSpPr>
          <p:cNvPr id="50" name="Group 49">
            <a:extLst>
              <a:ext uri="{FF2B5EF4-FFF2-40B4-BE49-F238E27FC236}">
                <a16:creationId xmlns:a16="http://schemas.microsoft.com/office/drawing/2014/main" id="{297C28E3-B580-5E45-D7B6-BB7F64575098}"/>
              </a:ext>
            </a:extLst>
          </p:cNvPr>
          <p:cNvGrpSpPr/>
          <p:nvPr/>
        </p:nvGrpSpPr>
        <p:grpSpPr>
          <a:xfrm>
            <a:off x="152590" y="3499036"/>
            <a:ext cx="2360174" cy="3276000"/>
            <a:chOff x="152590" y="138822"/>
            <a:chExt cx="2360174" cy="3276000"/>
          </a:xfrm>
        </p:grpSpPr>
        <p:pic>
          <p:nvPicPr>
            <p:cNvPr id="51" name="Picture 50">
              <a:extLst>
                <a:ext uri="{FF2B5EF4-FFF2-40B4-BE49-F238E27FC236}">
                  <a16:creationId xmlns:a16="http://schemas.microsoft.com/office/drawing/2014/main" id="{0D30FD35-071B-6978-BE98-B0A5AFC87AB7}"/>
                </a:ext>
              </a:extLst>
            </p:cNvPr>
            <p:cNvPicPr>
              <a:picLocks noChangeAspect="1"/>
            </p:cNvPicPr>
            <p:nvPr/>
          </p:nvPicPr>
          <p:blipFill>
            <a:blip r:embed="rId2"/>
            <a:srcRect t="32215" r="18442"/>
            <a:stretch/>
          </p:blipFill>
          <p:spPr>
            <a:xfrm rot="5400000">
              <a:off x="-258537" y="638772"/>
              <a:ext cx="3200400" cy="2276099"/>
            </a:xfrm>
            <a:prstGeom prst="rect">
              <a:avLst/>
            </a:prstGeom>
          </p:spPr>
        </p:pic>
        <p:sp>
          <p:nvSpPr>
            <p:cNvPr id="52" name="Rounded Rectangle 51">
              <a:extLst>
                <a:ext uri="{FF2B5EF4-FFF2-40B4-BE49-F238E27FC236}">
                  <a16:creationId xmlns:a16="http://schemas.microsoft.com/office/drawing/2014/main" id="{B8DA77F8-E1DE-21F1-CD7A-FC3B923196D2}"/>
                </a:ext>
              </a:extLst>
            </p:cNvPr>
            <p:cNvSpPr/>
            <p:nvPr/>
          </p:nvSpPr>
          <p:spPr>
            <a:xfrm>
              <a:off x="152590" y="13882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53" name="Graphic 52">
              <a:extLst>
                <a:ext uri="{FF2B5EF4-FFF2-40B4-BE49-F238E27FC236}">
                  <a16:creationId xmlns:a16="http://schemas.microsoft.com/office/drawing/2014/main" id="{C216BE27-090F-D3B6-4B61-E8A13FFC658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5705" y="920946"/>
              <a:ext cx="1212838" cy="1212838"/>
            </a:xfrm>
            <a:prstGeom prst="rect">
              <a:avLst/>
            </a:prstGeom>
          </p:spPr>
        </p:pic>
      </p:grpSp>
      <p:grpSp>
        <p:nvGrpSpPr>
          <p:cNvPr id="55" name="Group 54">
            <a:extLst>
              <a:ext uri="{FF2B5EF4-FFF2-40B4-BE49-F238E27FC236}">
                <a16:creationId xmlns:a16="http://schemas.microsoft.com/office/drawing/2014/main" id="{90269D3B-51B1-8B89-27A1-E2D69DF9E7A8}"/>
              </a:ext>
            </a:extLst>
          </p:cNvPr>
          <p:cNvGrpSpPr/>
          <p:nvPr/>
        </p:nvGrpSpPr>
        <p:grpSpPr>
          <a:xfrm>
            <a:off x="2564793" y="3499036"/>
            <a:ext cx="2360174" cy="3276000"/>
            <a:chOff x="152590" y="138822"/>
            <a:chExt cx="2360174" cy="3276000"/>
          </a:xfrm>
        </p:grpSpPr>
        <p:pic>
          <p:nvPicPr>
            <p:cNvPr id="56" name="Picture 55">
              <a:extLst>
                <a:ext uri="{FF2B5EF4-FFF2-40B4-BE49-F238E27FC236}">
                  <a16:creationId xmlns:a16="http://schemas.microsoft.com/office/drawing/2014/main" id="{BA267731-4429-94DF-B428-C74D251FEBA1}"/>
                </a:ext>
              </a:extLst>
            </p:cNvPr>
            <p:cNvPicPr>
              <a:picLocks noChangeAspect="1"/>
            </p:cNvPicPr>
            <p:nvPr/>
          </p:nvPicPr>
          <p:blipFill>
            <a:blip r:embed="rId2"/>
            <a:srcRect t="32215" r="18442"/>
            <a:stretch/>
          </p:blipFill>
          <p:spPr>
            <a:xfrm rot="5400000">
              <a:off x="-258537" y="638772"/>
              <a:ext cx="3200400" cy="2276099"/>
            </a:xfrm>
            <a:prstGeom prst="rect">
              <a:avLst/>
            </a:prstGeom>
          </p:spPr>
        </p:pic>
        <p:sp>
          <p:nvSpPr>
            <p:cNvPr id="57" name="Rounded Rectangle 56">
              <a:extLst>
                <a:ext uri="{FF2B5EF4-FFF2-40B4-BE49-F238E27FC236}">
                  <a16:creationId xmlns:a16="http://schemas.microsoft.com/office/drawing/2014/main" id="{648E82AF-AF9D-5CFE-045E-00784064FAAF}"/>
                </a:ext>
              </a:extLst>
            </p:cNvPr>
            <p:cNvSpPr/>
            <p:nvPr/>
          </p:nvSpPr>
          <p:spPr>
            <a:xfrm>
              <a:off x="152590" y="13882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58" name="Graphic 57">
              <a:extLst>
                <a:ext uri="{FF2B5EF4-FFF2-40B4-BE49-F238E27FC236}">
                  <a16:creationId xmlns:a16="http://schemas.microsoft.com/office/drawing/2014/main" id="{E2A13B8D-394F-AEE2-5B9F-5965CA7BC96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5705" y="920946"/>
              <a:ext cx="1212838" cy="1212838"/>
            </a:xfrm>
            <a:prstGeom prst="rect">
              <a:avLst/>
            </a:prstGeom>
          </p:spPr>
        </p:pic>
      </p:grpSp>
      <p:grpSp>
        <p:nvGrpSpPr>
          <p:cNvPr id="60" name="Group 59">
            <a:extLst>
              <a:ext uri="{FF2B5EF4-FFF2-40B4-BE49-F238E27FC236}">
                <a16:creationId xmlns:a16="http://schemas.microsoft.com/office/drawing/2014/main" id="{2028E793-79B2-97AA-12D7-6A162AB28FB0}"/>
              </a:ext>
            </a:extLst>
          </p:cNvPr>
          <p:cNvGrpSpPr/>
          <p:nvPr/>
        </p:nvGrpSpPr>
        <p:grpSpPr>
          <a:xfrm>
            <a:off x="4976996" y="3499036"/>
            <a:ext cx="2360174" cy="3276000"/>
            <a:chOff x="152590" y="138822"/>
            <a:chExt cx="2360174" cy="3276000"/>
          </a:xfrm>
        </p:grpSpPr>
        <p:pic>
          <p:nvPicPr>
            <p:cNvPr id="61" name="Picture 60">
              <a:extLst>
                <a:ext uri="{FF2B5EF4-FFF2-40B4-BE49-F238E27FC236}">
                  <a16:creationId xmlns:a16="http://schemas.microsoft.com/office/drawing/2014/main" id="{4DD21CD0-A3C2-F344-C1CD-5C5D61276593}"/>
                </a:ext>
              </a:extLst>
            </p:cNvPr>
            <p:cNvPicPr>
              <a:picLocks noChangeAspect="1"/>
            </p:cNvPicPr>
            <p:nvPr/>
          </p:nvPicPr>
          <p:blipFill>
            <a:blip r:embed="rId2"/>
            <a:srcRect t="32215" r="18442"/>
            <a:stretch/>
          </p:blipFill>
          <p:spPr>
            <a:xfrm rot="5400000">
              <a:off x="-258537" y="638772"/>
              <a:ext cx="3200400" cy="2276099"/>
            </a:xfrm>
            <a:prstGeom prst="rect">
              <a:avLst/>
            </a:prstGeom>
          </p:spPr>
        </p:pic>
        <p:sp>
          <p:nvSpPr>
            <p:cNvPr id="62" name="Rounded Rectangle 61">
              <a:extLst>
                <a:ext uri="{FF2B5EF4-FFF2-40B4-BE49-F238E27FC236}">
                  <a16:creationId xmlns:a16="http://schemas.microsoft.com/office/drawing/2014/main" id="{7A41ECF1-5505-D013-17A5-85ED78BDEBE2}"/>
                </a:ext>
              </a:extLst>
            </p:cNvPr>
            <p:cNvSpPr/>
            <p:nvPr/>
          </p:nvSpPr>
          <p:spPr>
            <a:xfrm>
              <a:off x="152590" y="13882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63" name="Graphic 62">
              <a:extLst>
                <a:ext uri="{FF2B5EF4-FFF2-40B4-BE49-F238E27FC236}">
                  <a16:creationId xmlns:a16="http://schemas.microsoft.com/office/drawing/2014/main" id="{0CBA373F-8803-F15E-DF3A-364613FB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5705" y="920946"/>
              <a:ext cx="1212838" cy="1212838"/>
            </a:xfrm>
            <a:prstGeom prst="rect">
              <a:avLst/>
            </a:prstGeom>
          </p:spPr>
        </p:pic>
      </p:grpSp>
      <p:grpSp>
        <p:nvGrpSpPr>
          <p:cNvPr id="65" name="Group 64">
            <a:extLst>
              <a:ext uri="{FF2B5EF4-FFF2-40B4-BE49-F238E27FC236}">
                <a16:creationId xmlns:a16="http://schemas.microsoft.com/office/drawing/2014/main" id="{CB4A1CE9-5E1C-77C8-33F1-0C5E7868FEC7}"/>
              </a:ext>
            </a:extLst>
          </p:cNvPr>
          <p:cNvGrpSpPr/>
          <p:nvPr/>
        </p:nvGrpSpPr>
        <p:grpSpPr>
          <a:xfrm>
            <a:off x="7389200" y="3499036"/>
            <a:ext cx="2360174" cy="3276000"/>
            <a:chOff x="152590" y="138822"/>
            <a:chExt cx="2360174" cy="3276000"/>
          </a:xfrm>
        </p:grpSpPr>
        <p:pic>
          <p:nvPicPr>
            <p:cNvPr id="66" name="Picture 65">
              <a:extLst>
                <a:ext uri="{FF2B5EF4-FFF2-40B4-BE49-F238E27FC236}">
                  <a16:creationId xmlns:a16="http://schemas.microsoft.com/office/drawing/2014/main" id="{D90DA290-3623-93D4-1A0C-623AA883B3D7}"/>
                </a:ext>
              </a:extLst>
            </p:cNvPr>
            <p:cNvPicPr>
              <a:picLocks noChangeAspect="1"/>
            </p:cNvPicPr>
            <p:nvPr/>
          </p:nvPicPr>
          <p:blipFill>
            <a:blip r:embed="rId2"/>
            <a:srcRect t="32215" r="18442"/>
            <a:stretch/>
          </p:blipFill>
          <p:spPr>
            <a:xfrm rot="5400000">
              <a:off x="-258537" y="638772"/>
              <a:ext cx="3200400" cy="2276099"/>
            </a:xfrm>
            <a:prstGeom prst="rect">
              <a:avLst/>
            </a:prstGeom>
          </p:spPr>
        </p:pic>
        <p:sp>
          <p:nvSpPr>
            <p:cNvPr id="67" name="Rounded Rectangle 66">
              <a:extLst>
                <a:ext uri="{FF2B5EF4-FFF2-40B4-BE49-F238E27FC236}">
                  <a16:creationId xmlns:a16="http://schemas.microsoft.com/office/drawing/2014/main" id="{B068B3C4-0BC1-658D-388B-210A55E8AE53}"/>
                </a:ext>
              </a:extLst>
            </p:cNvPr>
            <p:cNvSpPr/>
            <p:nvPr/>
          </p:nvSpPr>
          <p:spPr>
            <a:xfrm>
              <a:off x="152590" y="13882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pic>
          <p:nvPicPr>
            <p:cNvPr id="68" name="Graphic 67">
              <a:extLst>
                <a:ext uri="{FF2B5EF4-FFF2-40B4-BE49-F238E27FC236}">
                  <a16:creationId xmlns:a16="http://schemas.microsoft.com/office/drawing/2014/main" id="{EFF12F54-FC16-6A23-0134-07FA1AE8453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5705" y="920946"/>
              <a:ext cx="1212838" cy="1212838"/>
            </a:xfrm>
            <a:prstGeom prst="rect">
              <a:avLst/>
            </a:prstGeom>
          </p:spPr>
        </p:pic>
      </p:grpSp>
      <p:sp>
        <p:nvSpPr>
          <p:cNvPr id="2" name="TextBox 2">
            <a:extLst>
              <a:ext uri="{FF2B5EF4-FFF2-40B4-BE49-F238E27FC236}">
                <a16:creationId xmlns:a16="http://schemas.microsoft.com/office/drawing/2014/main" id="{4C7E3F23-F7C7-951B-7045-601BE32F58C0}"/>
              </a:ext>
            </a:extLst>
          </p:cNvPr>
          <p:cNvSpPr txBox="1"/>
          <p:nvPr/>
        </p:nvSpPr>
        <p:spPr>
          <a:xfrm>
            <a:off x="2676334" y="2270788"/>
            <a:ext cx="2195986" cy="646331"/>
          </a:xfrm>
          <a:prstGeom prst="rect">
            <a:avLst/>
          </a:prstGeom>
          <a:noFill/>
        </p:spPr>
        <p:txBody>
          <a:bodyPr wrap="none" rtlCol="0">
            <a:spAutoFit/>
          </a:bodyPr>
          <a:lstStyle/>
          <a:p>
            <a:r>
              <a:rPr lang="de-DE" b="1" noProof="0" dirty="0">
                <a:solidFill>
                  <a:schemeClr val="bg1"/>
                </a:solidFill>
                <a:latin typeface="Arial" panose="020B0604020202020204" pitchFamily="34" charset="0"/>
              </a:rPr>
              <a:t>Wissenschaftliche</a:t>
            </a:r>
          </a:p>
          <a:p>
            <a:pPr algn="ctr"/>
            <a:r>
              <a:rPr lang="de-DE" b="1" noProof="0" dirty="0">
                <a:solidFill>
                  <a:schemeClr val="bg1"/>
                </a:solidFill>
                <a:latin typeface="Arial" panose="020B0604020202020204" pitchFamily="34" charset="0"/>
              </a:rPr>
              <a:t> Zielsetzung</a:t>
            </a:r>
          </a:p>
        </p:txBody>
      </p:sp>
      <p:sp>
        <p:nvSpPr>
          <p:cNvPr id="5" name="TextBox 2">
            <a:extLst>
              <a:ext uri="{FF2B5EF4-FFF2-40B4-BE49-F238E27FC236}">
                <a16:creationId xmlns:a16="http://schemas.microsoft.com/office/drawing/2014/main" id="{FD6204B4-BCC9-AA5C-9DF1-E09DB507FFB6}"/>
              </a:ext>
            </a:extLst>
          </p:cNvPr>
          <p:cNvSpPr txBox="1"/>
          <p:nvPr/>
        </p:nvSpPr>
        <p:spPr>
          <a:xfrm>
            <a:off x="5088537" y="2270788"/>
            <a:ext cx="2195986" cy="646331"/>
          </a:xfrm>
          <a:prstGeom prst="rect">
            <a:avLst/>
          </a:prstGeom>
          <a:noFill/>
        </p:spPr>
        <p:txBody>
          <a:bodyPr wrap="none" rtlCol="0">
            <a:spAutoFit/>
          </a:bodyPr>
          <a:lstStyle/>
          <a:p>
            <a:r>
              <a:rPr lang="de-DE" b="1" noProof="0" dirty="0">
                <a:solidFill>
                  <a:schemeClr val="bg1"/>
                </a:solidFill>
                <a:latin typeface="Arial" panose="020B0604020202020204" pitchFamily="34" charset="0"/>
              </a:rPr>
              <a:t>Wissenschaftliche</a:t>
            </a:r>
          </a:p>
          <a:p>
            <a:pPr algn="ctr"/>
            <a:r>
              <a:rPr lang="de-DE" b="1" noProof="0" dirty="0">
                <a:solidFill>
                  <a:schemeClr val="bg1"/>
                </a:solidFill>
                <a:latin typeface="Arial" panose="020B0604020202020204" pitchFamily="34" charset="0"/>
              </a:rPr>
              <a:t> Zielsetzung</a:t>
            </a:r>
          </a:p>
        </p:txBody>
      </p:sp>
      <p:sp>
        <p:nvSpPr>
          <p:cNvPr id="6" name="TextBox 2">
            <a:extLst>
              <a:ext uri="{FF2B5EF4-FFF2-40B4-BE49-F238E27FC236}">
                <a16:creationId xmlns:a16="http://schemas.microsoft.com/office/drawing/2014/main" id="{BA9C2689-96B0-E9D7-3187-97ACD52DC40D}"/>
              </a:ext>
            </a:extLst>
          </p:cNvPr>
          <p:cNvSpPr txBox="1"/>
          <p:nvPr/>
        </p:nvSpPr>
        <p:spPr>
          <a:xfrm>
            <a:off x="7475330" y="2270788"/>
            <a:ext cx="2195986" cy="646331"/>
          </a:xfrm>
          <a:prstGeom prst="rect">
            <a:avLst/>
          </a:prstGeom>
          <a:noFill/>
        </p:spPr>
        <p:txBody>
          <a:bodyPr wrap="none" rtlCol="0">
            <a:spAutoFit/>
          </a:bodyPr>
          <a:lstStyle/>
          <a:p>
            <a:r>
              <a:rPr lang="de-DE" b="1" noProof="0" dirty="0">
                <a:solidFill>
                  <a:schemeClr val="bg1"/>
                </a:solidFill>
                <a:latin typeface="Arial" panose="020B0604020202020204" pitchFamily="34" charset="0"/>
              </a:rPr>
              <a:t>Wissenschaftliche</a:t>
            </a:r>
          </a:p>
          <a:p>
            <a:pPr algn="ctr"/>
            <a:r>
              <a:rPr lang="de-DE" b="1" noProof="0" dirty="0">
                <a:solidFill>
                  <a:schemeClr val="bg1"/>
                </a:solidFill>
                <a:latin typeface="Arial" panose="020B0604020202020204" pitchFamily="34" charset="0"/>
              </a:rPr>
              <a:t> Zielsetzung</a:t>
            </a:r>
          </a:p>
        </p:txBody>
      </p:sp>
      <p:sp>
        <p:nvSpPr>
          <p:cNvPr id="7" name="TextBox 2">
            <a:extLst>
              <a:ext uri="{FF2B5EF4-FFF2-40B4-BE49-F238E27FC236}">
                <a16:creationId xmlns:a16="http://schemas.microsoft.com/office/drawing/2014/main" id="{5C5BA903-93C9-5D90-9A36-38D697B0FED6}"/>
              </a:ext>
            </a:extLst>
          </p:cNvPr>
          <p:cNvSpPr txBox="1"/>
          <p:nvPr/>
        </p:nvSpPr>
        <p:spPr>
          <a:xfrm>
            <a:off x="234684" y="5591992"/>
            <a:ext cx="2195986" cy="646331"/>
          </a:xfrm>
          <a:prstGeom prst="rect">
            <a:avLst/>
          </a:prstGeom>
          <a:noFill/>
        </p:spPr>
        <p:txBody>
          <a:bodyPr wrap="none" rtlCol="0">
            <a:spAutoFit/>
          </a:bodyPr>
          <a:lstStyle/>
          <a:p>
            <a:r>
              <a:rPr lang="de-DE" b="1" noProof="0" dirty="0">
                <a:solidFill>
                  <a:schemeClr val="bg1"/>
                </a:solidFill>
                <a:latin typeface="Arial" panose="020B0604020202020204" pitchFamily="34" charset="0"/>
              </a:rPr>
              <a:t>Wissenschaftliche</a:t>
            </a:r>
          </a:p>
          <a:p>
            <a:pPr algn="ctr"/>
            <a:r>
              <a:rPr lang="de-DE" b="1" noProof="0" dirty="0">
                <a:solidFill>
                  <a:schemeClr val="bg1"/>
                </a:solidFill>
                <a:latin typeface="Arial" panose="020B0604020202020204" pitchFamily="34" charset="0"/>
              </a:rPr>
              <a:t> Zielsetzung</a:t>
            </a:r>
          </a:p>
        </p:txBody>
      </p:sp>
      <p:sp>
        <p:nvSpPr>
          <p:cNvPr id="8" name="TextBox 2">
            <a:extLst>
              <a:ext uri="{FF2B5EF4-FFF2-40B4-BE49-F238E27FC236}">
                <a16:creationId xmlns:a16="http://schemas.microsoft.com/office/drawing/2014/main" id="{D26F904B-DD46-1346-2F90-E227A47937DE}"/>
              </a:ext>
            </a:extLst>
          </p:cNvPr>
          <p:cNvSpPr txBox="1"/>
          <p:nvPr/>
        </p:nvSpPr>
        <p:spPr>
          <a:xfrm>
            <a:off x="2655873" y="5591992"/>
            <a:ext cx="2195986" cy="646331"/>
          </a:xfrm>
          <a:prstGeom prst="rect">
            <a:avLst/>
          </a:prstGeom>
          <a:noFill/>
        </p:spPr>
        <p:txBody>
          <a:bodyPr wrap="none" rtlCol="0">
            <a:spAutoFit/>
          </a:bodyPr>
          <a:lstStyle/>
          <a:p>
            <a:r>
              <a:rPr lang="de-DE" b="1" noProof="0" dirty="0">
                <a:solidFill>
                  <a:schemeClr val="bg1"/>
                </a:solidFill>
                <a:latin typeface="Arial" panose="020B0604020202020204" pitchFamily="34" charset="0"/>
              </a:rPr>
              <a:t>Wissenschaftliche</a:t>
            </a:r>
          </a:p>
          <a:p>
            <a:pPr algn="ctr"/>
            <a:r>
              <a:rPr lang="de-DE" b="1" noProof="0" dirty="0">
                <a:solidFill>
                  <a:schemeClr val="bg1"/>
                </a:solidFill>
                <a:latin typeface="Arial" panose="020B0604020202020204" pitchFamily="34" charset="0"/>
              </a:rPr>
              <a:t> Zielsetzung</a:t>
            </a:r>
          </a:p>
        </p:txBody>
      </p:sp>
      <p:sp>
        <p:nvSpPr>
          <p:cNvPr id="9" name="TextBox 2">
            <a:extLst>
              <a:ext uri="{FF2B5EF4-FFF2-40B4-BE49-F238E27FC236}">
                <a16:creationId xmlns:a16="http://schemas.microsoft.com/office/drawing/2014/main" id="{3A0D561A-FE62-B95A-7A52-91576B3549CD}"/>
              </a:ext>
            </a:extLst>
          </p:cNvPr>
          <p:cNvSpPr txBox="1"/>
          <p:nvPr/>
        </p:nvSpPr>
        <p:spPr>
          <a:xfrm>
            <a:off x="5068076" y="5591992"/>
            <a:ext cx="2195986" cy="646331"/>
          </a:xfrm>
          <a:prstGeom prst="rect">
            <a:avLst/>
          </a:prstGeom>
          <a:noFill/>
        </p:spPr>
        <p:txBody>
          <a:bodyPr wrap="none" rtlCol="0">
            <a:spAutoFit/>
          </a:bodyPr>
          <a:lstStyle/>
          <a:p>
            <a:r>
              <a:rPr lang="de-DE" b="1" noProof="0" dirty="0">
                <a:solidFill>
                  <a:schemeClr val="bg1"/>
                </a:solidFill>
                <a:latin typeface="Arial" panose="020B0604020202020204" pitchFamily="34" charset="0"/>
              </a:rPr>
              <a:t>Wissenschaftliche</a:t>
            </a:r>
          </a:p>
          <a:p>
            <a:pPr algn="ctr"/>
            <a:r>
              <a:rPr lang="de-DE" b="1" noProof="0" dirty="0">
                <a:solidFill>
                  <a:schemeClr val="bg1"/>
                </a:solidFill>
                <a:latin typeface="Arial" panose="020B0604020202020204" pitchFamily="34" charset="0"/>
              </a:rPr>
              <a:t> Zielsetzung</a:t>
            </a:r>
          </a:p>
        </p:txBody>
      </p:sp>
      <p:sp>
        <p:nvSpPr>
          <p:cNvPr id="10" name="TextBox 2">
            <a:extLst>
              <a:ext uri="{FF2B5EF4-FFF2-40B4-BE49-F238E27FC236}">
                <a16:creationId xmlns:a16="http://schemas.microsoft.com/office/drawing/2014/main" id="{2A06CEB1-8D01-2E03-120F-A7513CCF1845}"/>
              </a:ext>
            </a:extLst>
          </p:cNvPr>
          <p:cNvSpPr txBox="1"/>
          <p:nvPr/>
        </p:nvSpPr>
        <p:spPr>
          <a:xfrm>
            <a:off x="7480280" y="5591992"/>
            <a:ext cx="2195986" cy="646331"/>
          </a:xfrm>
          <a:prstGeom prst="rect">
            <a:avLst/>
          </a:prstGeom>
          <a:noFill/>
        </p:spPr>
        <p:txBody>
          <a:bodyPr wrap="none" rtlCol="0">
            <a:spAutoFit/>
          </a:bodyPr>
          <a:lstStyle/>
          <a:p>
            <a:r>
              <a:rPr lang="de-DE" b="1" noProof="0" dirty="0">
                <a:solidFill>
                  <a:schemeClr val="bg1"/>
                </a:solidFill>
                <a:latin typeface="Arial" panose="020B0604020202020204" pitchFamily="34" charset="0"/>
              </a:rPr>
              <a:t>Wissenschaftliche</a:t>
            </a:r>
          </a:p>
          <a:p>
            <a:pPr algn="ctr"/>
            <a:r>
              <a:rPr lang="de-DE" b="1" noProof="0" dirty="0">
                <a:solidFill>
                  <a:schemeClr val="bg1"/>
                </a:solidFill>
                <a:latin typeface="Arial" panose="020B0604020202020204" pitchFamily="34" charset="0"/>
              </a:rPr>
              <a:t> Zielsetzung</a:t>
            </a:r>
          </a:p>
        </p:txBody>
      </p:sp>
    </p:spTree>
    <p:extLst>
      <p:ext uri="{BB962C8B-B14F-4D97-AF65-F5344CB8AC3E}">
        <p14:creationId xmlns:p14="http://schemas.microsoft.com/office/powerpoint/2010/main" val="29261716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30C0C-B519-6D2B-4F67-1CFBF52D5B3B}"/>
            </a:ext>
          </a:extLst>
        </p:cNvPr>
        <p:cNvGrpSpPr/>
        <p:nvPr/>
      </p:nvGrpSpPr>
      <p:grpSpPr>
        <a:xfrm>
          <a:off x="0" y="0"/>
          <a:ext cx="0" cy="0"/>
          <a:chOff x="0" y="0"/>
          <a:chExt cx="0" cy="0"/>
        </a:xfrm>
      </p:grpSpPr>
      <p:grpSp>
        <p:nvGrpSpPr>
          <p:cNvPr id="19" name="Group 18">
            <a:extLst>
              <a:ext uri="{FF2B5EF4-FFF2-40B4-BE49-F238E27FC236}">
                <a16:creationId xmlns:a16="http://schemas.microsoft.com/office/drawing/2014/main" id="{1272F1ED-2934-6754-ADF3-A10EDC0C4189}"/>
              </a:ext>
            </a:extLst>
          </p:cNvPr>
          <p:cNvGrpSpPr/>
          <p:nvPr/>
        </p:nvGrpSpPr>
        <p:grpSpPr>
          <a:xfrm>
            <a:off x="193713" y="168007"/>
            <a:ext cx="2286000" cy="3200400"/>
            <a:chOff x="193713" y="168007"/>
            <a:chExt cx="2286000" cy="3200400"/>
          </a:xfrm>
        </p:grpSpPr>
        <p:sp>
          <p:nvSpPr>
            <p:cNvPr id="5" name="Rectangle 4">
              <a:extLst>
                <a:ext uri="{FF2B5EF4-FFF2-40B4-BE49-F238E27FC236}">
                  <a16:creationId xmlns:a16="http://schemas.microsoft.com/office/drawing/2014/main" id="{3EC5A06D-3420-B847-3655-5F721BE2662B}"/>
                </a:ext>
              </a:extLst>
            </p:cNvPr>
            <p:cNvSpPr/>
            <p:nvPr/>
          </p:nvSpPr>
          <p:spPr>
            <a:xfrm rot="5400000">
              <a:off x="-2634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2" name="TextBox 1">
              <a:extLst>
                <a:ext uri="{FF2B5EF4-FFF2-40B4-BE49-F238E27FC236}">
                  <a16:creationId xmlns:a16="http://schemas.microsoft.com/office/drawing/2014/main" id="{FCAEF877-4272-63CC-7B08-DA18A66FF6D3}"/>
                </a:ext>
              </a:extLst>
            </p:cNvPr>
            <p:cNvSpPr txBox="1"/>
            <p:nvPr/>
          </p:nvSpPr>
          <p:spPr>
            <a:xfrm>
              <a:off x="493923" y="1075709"/>
              <a:ext cx="1685580" cy="1815882"/>
            </a:xfrm>
            <a:prstGeom prst="rect">
              <a:avLst/>
            </a:prstGeom>
            <a:noFill/>
            <a:ln>
              <a:noFill/>
            </a:ln>
          </p:spPr>
          <p:txBody>
            <a:bodyPr wrap="square" rtlCol="0">
              <a:spAutoFit/>
            </a:bodyPr>
            <a:lstStyle/>
            <a:p>
              <a:pPr algn="ctr"/>
              <a:r>
                <a:rPr lang="de-DE" noProof="0" dirty="0" err="1">
                  <a:latin typeface="Arial" panose="020B0604020202020204" pitchFamily="34" charset="0"/>
                </a:rPr>
                <a:t>Kosmologi</a:t>
              </a:r>
              <a:r>
                <a:rPr lang="de-DE" noProof="0" dirty="0">
                  <a:latin typeface="Arial" panose="020B0604020202020204" pitchFamily="34" charset="0"/>
                </a:rPr>
                <a:t>-scher Kartograph</a:t>
              </a:r>
            </a:p>
            <a:p>
              <a:pPr algn="ctr"/>
              <a:r>
                <a:rPr lang="de-DE" sz="1000" noProof="0" dirty="0">
                  <a:latin typeface="Arial" panose="020B0604020202020204" pitchFamily="34" charset="0"/>
                </a:rPr>
                <a:t>Beobachte mindestens 10.000 nahe Quasare und mindestens 5.000 ferne Quasare.</a:t>
              </a:r>
            </a:p>
            <a:p>
              <a:pPr algn="ctr"/>
              <a:r>
                <a:rPr lang="de-DE" noProof="0" dirty="0">
                  <a:latin typeface="Arial" panose="020B0604020202020204" pitchFamily="34" charset="0"/>
                </a:rPr>
                <a:t>15 Punkte</a:t>
              </a:r>
            </a:p>
          </p:txBody>
        </p:sp>
      </p:grpSp>
      <p:grpSp>
        <p:nvGrpSpPr>
          <p:cNvPr id="20" name="Group 19">
            <a:extLst>
              <a:ext uri="{FF2B5EF4-FFF2-40B4-BE49-F238E27FC236}">
                <a16:creationId xmlns:a16="http://schemas.microsoft.com/office/drawing/2014/main" id="{2098F544-8A03-A867-ED54-3F6A4AEBD672}"/>
              </a:ext>
            </a:extLst>
          </p:cNvPr>
          <p:cNvGrpSpPr/>
          <p:nvPr/>
        </p:nvGrpSpPr>
        <p:grpSpPr>
          <a:xfrm>
            <a:off x="2604571" y="168007"/>
            <a:ext cx="2286000" cy="3200400"/>
            <a:chOff x="2615588" y="168007"/>
            <a:chExt cx="2286000" cy="3200400"/>
          </a:xfrm>
        </p:grpSpPr>
        <p:sp>
          <p:nvSpPr>
            <p:cNvPr id="7" name="Rectangle 6">
              <a:extLst>
                <a:ext uri="{FF2B5EF4-FFF2-40B4-BE49-F238E27FC236}">
                  <a16:creationId xmlns:a16="http://schemas.microsoft.com/office/drawing/2014/main" id="{8674F670-2512-CC86-0E66-F6FDD9594913}"/>
                </a:ext>
              </a:extLst>
            </p:cNvPr>
            <p:cNvSpPr/>
            <p:nvPr/>
          </p:nvSpPr>
          <p:spPr>
            <a:xfrm rot="5400000">
              <a:off x="2158388"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3" name="TextBox 2">
              <a:extLst>
                <a:ext uri="{FF2B5EF4-FFF2-40B4-BE49-F238E27FC236}">
                  <a16:creationId xmlns:a16="http://schemas.microsoft.com/office/drawing/2014/main" id="{2D568CCD-1062-0576-29A3-8ADCCCF46F0E}"/>
                </a:ext>
              </a:extLst>
            </p:cNvPr>
            <p:cNvSpPr txBox="1"/>
            <p:nvPr/>
          </p:nvSpPr>
          <p:spPr>
            <a:xfrm>
              <a:off x="2915798" y="1075708"/>
              <a:ext cx="1685580" cy="1508105"/>
            </a:xfrm>
            <a:prstGeom prst="rect">
              <a:avLst/>
            </a:prstGeom>
            <a:noFill/>
            <a:ln>
              <a:noFill/>
            </a:ln>
          </p:spPr>
          <p:txBody>
            <a:bodyPr wrap="square" rtlCol="0">
              <a:spAutoFit/>
            </a:bodyPr>
            <a:lstStyle/>
            <a:p>
              <a:pPr algn="ctr"/>
              <a:r>
                <a:rPr lang="de-DE" dirty="0">
                  <a:latin typeface="Arial" panose="020B0604020202020204" pitchFamily="34" charset="0"/>
                </a:rPr>
                <a:t>Karte des nahen Universums</a:t>
              </a:r>
            </a:p>
            <a:p>
              <a:pPr algn="ctr"/>
              <a:r>
                <a:rPr lang="de-DE" sz="1000" noProof="0" dirty="0">
                  <a:latin typeface="Arial" panose="020B0604020202020204" pitchFamily="34" charset="0"/>
                </a:rPr>
                <a:t>Beobachte mindestens 15.000 nahe Quasare </a:t>
              </a:r>
            </a:p>
            <a:p>
              <a:pPr algn="ctr"/>
              <a:r>
                <a:rPr lang="de-DE" noProof="0" dirty="0">
                  <a:latin typeface="Arial" panose="020B0604020202020204" pitchFamily="34" charset="0"/>
                </a:rPr>
                <a:t>10 Punkte</a:t>
              </a:r>
            </a:p>
          </p:txBody>
        </p:sp>
      </p:grpSp>
      <p:grpSp>
        <p:nvGrpSpPr>
          <p:cNvPr id="21" name="Group 20">
            <a:extLst>
              <a:ext uri="{FF2B5EF4-FFF2-40B4-BE49-F238E27FC236}">
                <a16:creationId xmlns:a16="http://schemas.microsoft.com/office/drawing/2014/main" id="{C8685D28-1713-F709-E295-52492D512CDC}"/>
              </a:ext>
            </a:extLst>
          </p:cNvPr>
          <p:cNvGrpSpPr/>
          <p:nvPr/>
        </p:nvGrpSpPr>
        <p:grpSpPr>
          <a:xfrm>
            <a:off x="5015429" y="168007"/>
            <a:ext cx="2286000" cy="3200400"/>
            <a:chOff x="5004412" y="168007"/>
            <a:chExt cx="2286000" cy="3200400"/>
          </a:xfrm>
        </p:grpSpPr>
        <p:sp>
          <p:nvSpPr>
            <p:cNvPr id="9" name="Rectangle 8">
              <a:extLst>
                <a:ext uri="{FF2B5EF4-FFF2-40B4-BE49-F238E27FC236}">
                  <a16:creationId xmlns:a16="http://schemas.microsoft.com/office/drawing/2014/main" id="{6D85D7C5-E8CE-B821-3D88-7E398C96E46F}"/>
                </a:ext>
              </a:extLst>
            </p:cNvPr>
            <p:cNvSpPr/>
            <p:nvPr/>
          </p:nvSpPr>
          <p:spPr>
            <a:xfrm rot="5400000">
              <a:off x="4547212"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4" name="TextBox 3">
              <a:extLst>
                <a:ext uri="{FF2B5EF4-FFF2-40B4-BE49-F238E27FC236}">
                  <a16:creationId xmlns:a16="http://schemas.microsoft.com/office/drawing/2014/main" id="{9216A329-A77A-B45D-78DE-16A1D87C3B0C}"/>
                </a:ext>
              </a:extLst>
            </p:cNvPr>
            <p:cNvSpPr txBox="1"/>
            <p:nvPr/>
          </p:nvSpPr>
          <p:spPr>
            <a:xfrm>
              <a:off x="5337673" y="1075707"/>
              <a:ext cx="1685580" cy="1661993"/>
            </a:xfrm>
            <a:prstGeom prst="rect">
              <a:avLst/>
            </a:prstGeom>
            <a:noFill/>
            <a:ln>
              <a:noFill/>
            </a:ln>
          </p:spPr>
          <p:txBody>
            <a:bodyPr wrap="square" rtlCol="0">
              <a:spAutoFit/>
            </a:bodyPr>
            <a:lstStyle/>
            <a:p>
              <a:pPr algn="ctr"/>
              <a:r>
                <a:rPr lang="de-DE" noProof="0" dirty="0">
                  <a:latin typeface="Arial" panose="020B0604020202020204" pitchFamily="34" charset="0"/>
                </a:rPr>
                <a:t>Karte des fernen Universums</a:t>
              </a:r>
            </a:p>
            <a:p>
              <a:pPr algn="ctr"/>
              <a:r>
                <a:rPr lang="de-DE" sz="1000" noProof="0" dirty="0">
                  <a:latin typeface="Arial" panose="020B0604020202020204" pitchFamily="34" charset="0"/>
                </a:rPr>
                <a:t>Beobachte mindestens 9.000 weit entfernte Quasare</a:t>
              </a:r>
            </a:p>
            <a:p>
              <a:pPr algn="ctr"/>
              <a:r>
                <a:rPr lang="de-DE" noProof="0" dirty="0">
                  <a:latin typeface="Arial" panose="020B0604020202020204" pitchFamily="34" charset="0"/>
                </a:rPr>
                <a:t>10 Punkte</a:t>
              </a:r>
            </a:p>
          </p:txBody>
        </p:sp>
      </p:grpSp>
      <p:grpSp>
        <p:nvGrpSpPr>
          <p:cNvPr id="22" name="Group 21">
            <a:extLst>
              <a:ext uri="{FF2B5EF4-FFF2-40B4-BE49-F238E27FC236}">
                <a16:creationId xmlns:a16="http://schemas.microsoft.com/office/drawing/2014/main" id="{240C9FD9-211C-A0BD-F480-6E72529ADACA}"/>
              </a:ext>
            </a:extLst>
          </p:cNvPr>
          <p:cNvGrpSpPr/>
          <p:nvPr/>
        </p:nvGrpSpPr>
        <p:grpSpPr>
          <a:xfrm>
            <a:off x="7426287" y="168007"/>
            <a:ext cx="2286000" cy="3200400"/>
            <a:chOff x="7426287" y="168007"/>
            <a:chExt cx="2286000" cy="3200400"/>
          </a:xfrm>
        </p:grpSpPr>
        <p:sp>
          <p:nvSpPr>
            <p:cNvPr id="11" name="Rectangle 10">
              <a:extLst>
                <a:ext uri="{FF2B5EF4-FFF2-40B4-BE49-F238E27FC236}">
                  <a16:creationId xmlns:a16="http://schemas.microsoft.com/office/drawing/2014/main" id="{11F2E282-75D3-DE0A-B4D7-74E5EE5F4BB0}"/>
                </a:ext>
              </a:extLst>
            </p:cNvPr>
            <p:cNvSpPr/>
            <p:nvPr/>
          </p:nvSpPr>
          <p:spPr>
            <a:xfrm rot="5400000">
              <a:off x="6969087" y="625207"/>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3" name="TextBox 12">
              <a:extLst>
                <a:ext uri="{FF2B5EF4-FFF2-40B4-BE49-F238E27FC236}">
                  <a16:creationId xmlns:a16="http://schemas.microsoft.com/office/drawing/2014/main" id="{F274C7EC-1B52-6580-320F-1A6369DE41E8}"/>
                </a:ext>
              </a:extLst>
            </p:cNvPr>
            <p:cNvSpPr txBox="1"/>
            <p:nvPr/>
          </p:nvSpPr>
          <p:spPr>
            <a:xfrm>
              <a:off x="7759548" y="1075706"/>
              <a:ext cx="1685580" cy="1384995"/>
            </a:xfrm>
            <a:prstGeom prst="rect">
              <a:avLst/>
            </a:prstGeom>
            <a:noFill/>
            <a:ln>
              <a:noFill/>
            </a:ln>
          </p:spPr>
          <p:txBody>
            <a:bodyPr wrap="square" rtlCol="0">
              <a:spAutoFit/>
            </a:bodyPr>
            <a:lstStyle/>
            <a:p>
              <a:pPr algn="ctr"/>
              <a:r>
                <a:rPr lang="de-DE" noProof="0" dirty="0">
                  <a:latin typeface="Arial" panose="020B0604020202020204" pitchFamily="34" charset="0"/>
                </a:rPr>
                <a:t>Schnelle Reaktionen</a:t>
              </a:r>
            </a:p>
            <a:p>
              <a:pPr algn="ctr"/>
              <a:r>
                <a:rPr lang="de-DE" sz="1000" noProof="0" dirty="0">
                  <a:latin typeface="Arial" panose="020B0604020202020204" pitchFamily="34" charset="0"/>
                </a:rPr>
                <a:t>Beobachte mindestens 2 Targets </a:t>
              </a:r>
              <a:r>
                <a:rPr lang="de-DE" sz="1000" noProof="0" dirty="0" err="1">
                  <a:latin typeface="Arial" panose="020B0604020202020204" pitchFamily="34" charset="0"/>
                </a:rPr>
                <a:t>of</a:t>
              </a:r>
              <a:r>
                <a:rPr lang="de-DE" sz="1000" noProof="0" dirty="0">
                  <a:latin typeface="Arial" panose="020B0604020202020204" pitchFamily="34" charset="0"/>
                </a:rPr>
                <a:t> O</a:t>
              </a:r>
              <a:r>
                <a:rPr lang="en-US" sz="1000" dirty="0" err="1">
                  <a:latin typeface="Arial" panose="020B0604020202020204" pitchFamily="34" charset="0"/>
                </a:rPr>
                <a:t>pportunity</a:t>
              </a:r>
              <a:r>
                <a:rPr lang="en-US" sz="1000" dirty="0">
                  <a:latin typeface="Arial" panose="020B0604020202020204" pitchFamily="34" charset="0"/>
                </a:rPr>
                <a:t> (</a:t>
              </a:r>
              <a:r>
                <a:rPr lang="en-US" sz="1000" dirty="0" err="1">
                  <a:latin typeface="Arial" panose="020B0604020202020204" pitchFamily="34" charset="0"/>
                </a:rPr>
                <a:t>ToO</a:t>
              </a:r>
              <a:r>
                <a:rPr lang="en-US" sz="1000" dirty="0">
                  <a:latin typeface="Arial" panose="020B0604020202020204" pitchFamily="34" charset="0"/>
                </a:rPr>
                <a:t>)</a:t>
              </a:r>
              <a:endParaRPr lang="de-DE" sz="1000" noProof="0" dirty="0">
                <a:latin typeface="Arial" panose="020B0604020202020204" pitchFamily="34" charset="0"/>
              </a:endParaRPr>
            </a:p>
            <a:p>
              <a:pPr algn="ctr"/>
              <a:r>
                <a:rPr lang="de-DE" noProof="0" dirty="0">
                  <a:latin typeface="Arial" panose="020B0604020202020204" pitchFamily="34" charset="0"/>
                </a:rPr>
                <a:t>10 Punkte</a:t>
              </a:r>
            </a:p>
          </p:txBody>
        </p:sp>
      </p:grpSp>
      <p:grpSp>
        <p:nvGrpSpPr>
          <p:cNvPr id="23" name="Group 22">
            <a:extLst>
              <a:ext uri="{FF2B5EF4-FFF2-40B4-BE49-F238E27FC236}">
                <a16:creationId xmlns:a16="http://schemas.microsoft.com/office/drawing/2014/main" id="{C239D6BF-B435-4DA2-F4EB-89AE7821EFED}"/>
              </a:ext>
            </a:extLst>
          </p:cNvPr>
          <p:cNvGrpSpPr/>
          <p:nvPr/>
        </p:nvGrpSpPr>
        <p:grpSpPr>
          <a:xfrm>
            <a:off x="193713" y="3489592"/>
            <a:ext cx="2286000" cy="3200400"/>
            <a:chOff x="193713" y="3489592"/>
            <a:chExt cx="2286000" cy="3200400"/>
          </a:xfrm>
        </p:grpSpPr>
        <p:sp>
          <p:nvSpPr>
            <p:cNvPr id="6" name="Rectangle 5">
              <a:extLst>
                <a:ext uri="{FF2B5EF4-FFF2-40B4-BE49-F238E27FC236}">
                  <a16:creationId xmlns:a16="http://schemas.microsoft.com/office/drawing/2014/main" id="{D6A1DB3F-12AE-2C5F-349B-96BEAECCE116}"/>
                </a:ext>
              </a:extLst>
            </p:cNvPr>
            <p:cNvSpPr/>
            <p:nvPr/>
          </p:nvSpPr>
          <p:spPr>
            <a:xfrm rot="5400000">
              <a:off x="-2634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4" name="TextBox 13">
              <a:extLst>
                <a:ext uri="{FF2B5EF4-FFF2-40B4-BE49-F238E27FC236}">
                  <a16:creationId xmlns:a16="http://schemas.microsoft.com/office/drawing/2014/main" id="{CDCBE020-BAD7-40CD-FD72-75ACE93A4FE0}"/>
                </a:ext>
              </a:extLst>
            </p:cNvPr>
            <p:cNvSpPr txBox="1"/>
            <p:nvPr/>
          </p:nvSpPr>
          <p:spPr>
            <a:xfrm>
              <a:off x="493923" y="4397294"/>
              <a:ext cx="1685580" cy="1538883"/>
            </a:xfrm>
            <a:prstGeom prst="rect">
              <a:avLst/>
            </a:prstGeom>
            <a:noFill/>
            <a:ln>
              <a:noFill/>
            </a:ln>
          </p:spPr>
          <p:txBody>
            <a:bodyPr wrap="square" rtlCol="0">
              <a:spAutoFit/>
            </a:bodyPr>
            <a:lstStyle/>
            <a:p>
              <a:pPr algn="ctr"/>
              <a:r>
                <a:rPr lang="de-DE" noProof="0" dirty="0">
                  <a:latin typeface="Arial" panose="020B0604020202020204" pitchFamily="34" charset="0"/>
                </a:rPr>
                <a:t>Galaktischer Kartograph</a:t>
              </a:r>
            </a:p>
            <a:p>
              <a:pPr algn="ctr"/>
              <a:r>
                <a:rPr lang="de-DE" sz="1000" dirty="0">
                  <a:latin typeface="Arial" panose="020B0604020202020204" pitchFamily="34" charset="0"/>
                  <a:cs typeface="Arial" panose="020B0604020202020204" pitchFamily="34" charset="0"/>
                </a:rPr>
                <a:t>Beobachte mindestens 10.000 Rote Riesen und 5.000 Weiße Zwerge</a:t>
              </a:r>
            </a:p>
            <a:p>
              <a:pPr algn="ctr"/>
              <a:endParaRPr lang="de-DE" sz="1000" noProof="0" dirty="0">
                <a:latin typeface="Arial" panose="020B0604020202020204" pitchFamily="34" charset="0"/>
              </a:endParaRPr>
            </a:p>
            <a:p>
              <a:pPr algn="ctr"/>
              <a:r>
                <a:rPr lang="de-DE" noProof="0" dirty="0">
                  <a:latin typeface="Arial" panose="020B0604020202020204" pitchFamily="34" charset="0"/>
                </a:rPr>
                <a:t>15 Punkte</a:t>
              </a:r>
            </a:p>
          </p:txBody>
        </p:sp>
      </p:grpSp>
      <p:grpSp>
        <p:nvGrpSpPr>
          <p:cNvPr id="24" name="Group 23">
            <a:extLst>
              <a:ext uri="{FF2B5EF4-FFF2-40B4-BE49-F238E27FC236}">
                <a16:creationId xmlns:a16="http://schemas.microsoft.com/office/drawing/2014/main" id="{6EF3C319-F298-A29E-CF9A-E72C6179338C}"/>
              </a:ext>
            </a:extLst>
          </p:cNvPr>
          <p:cNvGrpSpPr/>
          <p:nvPr/>
        </p:nvGrpSpPr>
        <p:grpSpPr>
          <a:xfrm>
            <a:off x="2604571" y="3489592"/>
            <a:ext cx="2286000" cy="3200400"/>
            <a:chOff x="2615588" y="3489592"/>
            <a:chExt cx="2286000" cy="3200400"/>
          </a:xfrm>
        </p:grpSpPr>
        <p:sp>
          <p:nvSpPr>
            <p:cNvPr id="8" name="Rectangle 7">
              <a:extLst>
                <a:ext uri="{FF2B5EF4-FFF2-40B4-BE49-F238E27FC236}">
                  <a16:creationId xmlns:a16="http://schemas.microsoft.com/office/drawing/2014/main" id="{A5727BF9-F60F-D939-BF06-A2164DB2C07B}"/>
                </a:ext>
              </a:extLst>
            </p:cNvPr>
            <p:cNvSpPr/>
            <p:nvPr/>
          </p:nvSpPr>
          <p:spPr>
            <a:xfrm rot="5400000">
              <a:off x="2158388"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5" name="TextBox 14">
              <a:extLst>
                <a:ext uri="{FF2B5EF4-FFF2-40B4-BE49-F238E27FC236}">
                  <a16:creationId xmlns:a16="http://schemas.microsoft.com/office/drawing/2014/main" id="{23FB9E3C-5DCD-511A-1ADF-134C2DB093F5}"/>
                </a:ext>
              </a:extLst>
            </p:cNvPr>
            <p:cNvSpPr txBox="1"/>
            <p:nvPr/>
          </p:nvSpPr>
          <p:spPr>
            <a:xfrm>
              <a:off x="2963538" y="4397294"/>
              <a:ext cx="1685580" cy="1384995"/>
            </a:xfrm>
            <a:prstGeom prst="rect">
              <a:avLst/>
            </a:prstGeom>
            <a:noFill/>
            <a:ln>
              <a:noFill/>
            </a:ln>
          </p:spPr>
          <p:txBody>
            <a:bodyPr wrap="square" rtlCol="0">
              <a:spAutoFit/>
            </a:bodyPr>
            <a:lstStyle/>
            <a:p>
              <a:pPr algn="ctr"/>
              <a:r>
                <a:rPr lang="de-DE" noProof="0" dirty="0">
                  <a:latin typeface="Arial" panose="020B0604020202020204" pitchFamily="34" charset="0"/>
                </a:rPr>
                <a:t>Galaktischer Archäologe</a:t>
              </a:r>
            </a:p>
            <a:p>
              <a:pPr algn="ctr"/>
              <a:r>
                <a:rPr lang="de-DE" sz="1000" noProof="0" dirty="0">
                  <a:latin typeface="Arial" panose="020B0604020202020204" pitchFamily="34" charset="0"/>
                </a:rPr>
                <a:t>Beobachte mindestens 7.500 Weiße Zwerge</a:t>
              </a:r>
            </a:p>
            <a:p>
              <a:pPr algn="ctr"/>
              <a:endParaRPr lang="de-DE" sz="1000" noProof="0" dirty="0">
                <a:latin typeface="Arial" panose="020B0604020202020204" pitchFamily="34" charset="0"/>
              </a:endParaRPr>
            </a:p>
            <a:p>
              <a:pPr algn="ctr"/>
              <a:r>
                <a:rPr lang="de-DE" noProof="0" dirty="0">
                  <a:latin typeface="Arial" panose="020B0604020202020204" pitchFamily="34" charset="0"/>
                </a:rPr>
                <a:t>10 Punkte</a:t>
              </a:r>
            </a:p>
          </p:txBody>
        </p:sp>
      </p:grpSp>
      <p:grpSp>
        <p:nvGrpSpPr>
          <p:cNvPr id="25" name="Group 24">
            <a:extLst>
              <a:ext uri="{FF2B5EF4-FFF2-40B4-BE49-F238E27FC236}">
                <a16:creationId xmlns:a16="http://schemas.microsoft.com/office/drawing/2014/main" id="{DF41FA96-A734-FAC1-6258-D8BC65169F63}"/>
              </a:ext>
            </a:extLst>
          </p:cNvPr>
          <p:cNvGrpSpPr/>
          <p:nvPr/>
        </p:nvGrpSpPr>
        <p:grpSpPr>
          <a:xfrm>
            <a:off x="5015429" y="3489592"/>
            <a:ext cx="2286000" cy="3200400"/>
            <a:chOff x="5004412" y="3489592"/>
            <a:chExt cx="2286000" cy="3200400"/>
          </a:xfrm>
        </p:grpSpPr>
        <p:sp>
          <p:nvSpPr>
            <p:cNvPr id="10" name="Rectangle 9">
              <a:extLst>
                <a:ext uri="{FF2B5EF4-FFF2-40B4-BE49-F238E27FC236}">
                  <a16:creationId xmlns:a16="http://schemas.microsoft.com/office/drawing/2014/main" id="{13F1AF63-07B6-1DC5-77A4-66563916E372}"/>
                </a:ext>
              </a:extLst>
            </p:cNvPr>
            <p:cNvSpPr/>
            <p:nvPr/>
          </p:nvSpPr>
          <p:spPr>
            <a:xfrm rot="5400000">
              <a:off x="4547212"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6" name="TextBox 15">
              <a:extLst>
                <a:ext uri="{FF2B5EF4-FFF2-40B4-BE49-F238E27FC236}">
                  <a16:creationId xmlns:a16="http://schemas.microsoft.com/office/drawing/2014/main" id="{620F2173-66F3-2F23-7DFA-11FA3A11EC19}"/>
                </a:ext>
              </a:extLst>
            </p:cNvPr>
            <p:cNvSpPr txBox="1"/>
            <p:nvPr/>
          </p:nvSpPr>
          <p:spPr>
            <a:xfrm>
              <a:off x="5304622" y="4397293"/>
              <a:ext cx="1685580" cy="1785104"/>
            </a:xfrm>
            <a:prstGeom prst="rect">
              <a:avLst/>
            </a:prstGeom>
            <a:noFill/>
            <a:ln>
              <a:noFill/>
            </a:ln>
          </p:spPr>
          <p:txBody>
            <a:bodyPr wrap="square" rtlCol="0">
              <a:spAutoFit/>
            </a:bodyPr>
            <a:lstStyle/>
            <a:p>
              <a:pPr algn="ctr"/>
              <a:r>
                <a:rPr lang="de-DE" noProof="0" dirty="0">
                  <a:latin typeface="Arial" panose="020B0604020202020204" pitchFamily="34" charset="0"/>
                </a:rPr>
                <a:t>Kartograph der galaktischen Struktur</a:t>
              </a:r>
            </a:p>
            <a:p>
              <a:pPr algn="ctr"/>
              <a:r>
                <a:rPr lang="de-DE" sz="1000" noProof="0" dirty="0">
                  <a:latin typeface="Arial" panose="020B0604020202020204" pitchFamily="34" charset="0"/>
                </a:rPr>
                <a:t>Beobachte mindestens 18.000 Rote Riesen</a:t>
              </a:r>
            </a:p>
            <a:p>
              <a:pPr algn="ctr"/>
              <a:r>
                <a:rPr lang="de-DE" noProof="0" dirty="0">
                  <a:latin typeface="Arial" panose="020B0604020202020204" pitchFamily="34" charset="0"/>
                </a:rPr>
                <a:t>10 Punkte</a:t>
              </a:r>
            </a:p>
          </p:txBody>
        </p:sp>
      </p:grpSp>
      <p:grpSp>
        <p:nvGrpSpPr>
          <p:cNvPr id="26" name="Group 25">
            <a:extLst>
              <a:ext uri="{FF2B5EF4-FFF2-40B4-BE49-F238E27FC236}">
                <a16:creationId xmlns:a16="http://schemas.microsoft.com/office/drawing/2014/main" id="{807A92FF-FD9F-CF19-5558-8DC20936AF83}"/>
              </a:ext>
            </a:extLst>
          </p:cNvPr>
          <p:cNvGrpSpPr/>
          <p:nvPr/>
        </p:nvGrpSpPr>
        <p:grpSpPr>
          <a:xfrm>
            <a:off x="7426287" y="3489592"/>
            <a:ext cx="2303632" cy="3200400"/>
            <a:chOff x="7426287" y="3489592"/>
            <a:chExt cx="2303632" cy="3200400"/>
          </a:xfrm>
        </p:grpSpPr>
        <p:sp>
          <p:nvSpPr>
            <p:cNvPr id="12" name="Rectangle 11">
              <a:extLst>
                <a:ext uri="{FF2B5EF4-FFF2-40B4-BE49-F238E27FC236}">
                  <a16:creationId xmlns:a16="http://schemas.microsoft.com/office/drawing/2014/main" id="{21A0E559-7334-9C92-48C6-29C0CBAF73E3}"/>
                </a:ext>
              </a:extLst>
            </p:cNvPr>
            <p:cNvSpPr/>
            <p:nvPr/>
          </p:nvSpPr>
          <p:spPr>
            <a:xfrm rot="5400000">
              <a:off x="6969087" y="3946792"/>
              <a:ext cx="3200400" cy="2286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endParaRPr>
            </a:p>
          </p:txBody>
        </p:sp>
        <p:sp>
          <p:nvSpPr>
            <p:cNvPr id="17" name="TextBox 16">
              <a:extLst>
                <a:ext uri="{FF2B5EF4-FFF2-40B4-BE49-F238E27FC236}">
                  <a16:creationId xmlns:a16="http://schemas.microsoft.com/office/drawing/2014/main" id="{9EC5AA1D-1E92-019F-754E-A685A2724E37}"/>
                </a:ext>
              </a:extLst>
            </p:cNvPr>
            <p:cNvSpPr txBox="1"/>
            <p:nvPr/>
          </p:nvSpPr>
          <p:spPr>
            <a:xfrm>
              <a:off x="7726497" y="4397293"/>
              <a:ext cx="1685580" cy="1231106"/>
            </a:xfrm>
            <a:prstGeom prst="rect">
              <a:avLst/>
            </a:prstGeom>
            <a:noFill/>
            <a:ln>
              <a:noFill/>
            </a:ln>
          </p:spPr>
          <p:txBody>
            <a:bodyPr wrap="square" rtlCol="0">
              <a:spAutoFit/>
            </a:bodyPr>
            <a:lstStyle/>
            <a:p>
              <a:pPr algn="ctr"/>
              <a:r>
                <a:rPr lang="en-US" dirty="0">
                  <a:latin typeface="Arial" panose="020B0604020202020204" pitchFamily="34" charset="0"/>
                </a:rPr>
                <a:t>Legacy Survey</a:t>
              </a:r>
              <a:endParaRPr lang="de-DE" noProof="0" dirty="0">
                <a:latin typeface="Arial" panose="020B0604020202020204" pitchFamily="34" charset="0"/>
              </a:endParaRPr>
            </a:p>
            <a:p>
              <a:pPr algn="ctr"/>
              <a:r>
                <a:rPr lang="de-DE" sz="1000" dirty="0"/>
                <a:t>Beobachte die größte Bandbreite an Objekten.</a:t>
              </a:r>
              <a:r>
                <a:rPr lang="de-DE" sz="1000" noProof="0" dirty="0">
                  <a:latin typeface="Arial" panose="020B0604020202020204" pitchFamily="34" charset="0"/>
                </a:rPr>
                <a:t> </a:t>
              </a:r>
            </a:p>
            <a:p>
              <a:pPr algn="ctr"/>
              <a:r>
                <a:rPr lang="de-DE" noProof="0" dirty="0">
                  <a:latin typeface="Arial" panose="020B0604020202020204" pitchFamily="34" charset="0"/>
                </a:rPr>
                <a:t>20 Punkte</a:t>
              </a:r>
            </a:p>
          </p:txBody>
        </p:sp>
        <p:sp>
          <p:nvSpPr>
            <p:cNvPr id="18" name="TextBox 17">
              <a:extLst>
                <a:ext uri="{FF2B5EF4-FFF2-40B4-BE49-F238E27FC236}">
                  <a16:creationId xmlns:a16="http://schemas.microsoft.com/office/drawing/2014/main" id="{2CD60048-7C96-D58F-D8CA-40B7EFD5B873}"/>
                </a:ext>
              </a:extLst>
            </p:cNvPr>
            <p:cNvSpPr txBox="1"/>
            <p:nvPr/>
          </p:nvSpPr>
          <p:spPr>
            <a:xfrm>
              <a:off x="9288773" y="3489592"/>
              <a:ext cx="441146" cy="369332"/>
            </a:xfrm>
            <a:prstGeom prst="rect">
              <a:avLst/>
            </a:prstGeom>
            <a:noFill/>
            <a:ln>
              <a:noFill/>
            </a:ln>
          </p:spPr>
          <p:txBody>
            <a:bodyPr wrap="none" rtlCol="0">
              <a:spAutoFit/>
            </a:bodyPr>
            <a:lstStyle/>
            <a:p>
              <a:r>
                <a:rPr lang="de-DE" noProof="0" dirty="0">
                  <a:latin typeface="Arial" panose="020B0604020202020204" pitchFamily="34" charset="0"/>
                </a:rPr>
                <a:t>Alle</a:t>
              </a:r>
            </a:p>
          </p:txBody>
        </p:sp>
      </p:grpSp>
    </p:spTree>
    <p:extLst>
      <p:ext uri="{BB962C8B-B14F-4D97-AF65-F5344CB8AC3E}">
        <p14:creationId xmlns:p14="http://schemas.microsoft.com/office/powerpoint/2010/main" val="2939657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811084-2BAB-86A6-1298-06DDACAA11C8}"/>
              </a:ext>
            </a:extLst>
          </p:cNvPr>
          <p:cNvSpPr txBox="1"/>
          <p:nvPr/>
        </p:nvSpPr>
        <p:spPr>
          <a:xfrm>
            <a:off x="958430" y="135346"/>
            <a:ext cx="2839239" cy="523220"/>
          </a:xfrm>
          <a:prstGeom prst="rect">
            <a:avLst/>
          </a:prstGeom>
          <a:noFill/>
        </p:spPr>
        <p:txBody>
          <a:bodyPr wrap="none" rtlCol="0">
            <a:spAutoFit/>
          </a:bodyPr>
          <a:lstStyle/>
          <a:p>
            <a:r>
              <a:rPr lang="de-DE" sz="2800" b="1" noProof="0" dirty="0">
                <a:latin typeface="Arial" panose="020B0604020202020204" pitchFamily="34" charset="0"/>
                <a:cs typeface="Arial" panose="020B0604020202020204" pitchFamily="34" charset="0"/>
              </a:rPr>
              <a:t>Ein Beispielzug</a:t>
            </a:r>
          </a:p>
        </p:txBody>
      </p:sp>
      <p:sp>
        <p:nvSpPr>
          <p:cNvPr id="4" name="TextBox 3">
            <a:extLst>
              <a:ext uri="{FF2B5EF4-FFF2-40B4-BE49-F238E27FC236}">
                <a16:creationId xmlns:a16="http://schemas.microsoft.com/office/drawing/2014/main" id="{EFF0D1D1-FDB3-4160-18B8-F2BBE0B57201}"/>
              </a:ext>
            </a:extLst>
          </p:cNvPr>
          <p:cNvSpPr txBox="1"/>
          <p:nvPr/>
        </p:nvSpPr>
        <p:spPr>
          <a:xfrm>
            <a:off x="478287" y="702255"/>
            <a:ext cx="3215945" cy="246221"/>
          </a:xfrm>
          <a:prstGeom prst="rect">
            <a:avLst/>
          </a:prstGeom>
          <a:noFill/>
        </p:spPr>
        <p:txBody>
          <a:bodyPr wrap="none" rtlCol="0">
            <a:spAutoFit/>
          </a:bodyPr>
          <a:lstStyle/>
          <a:p>
            <a:r>
              <a:rPr lang="de-DE" sz="1000" noProof="0" dirty="0">
                <a:latin typeface="Arial" panose="020B0604020202020204" pitchFamily="34" charset="0"/>
                <a:cs typeface="Arial" panose="020B0604020202020204" pitchFamily="34" charset="0"/>
              </a:rPr>
              <a:t>Spieler 1 zieht die folgenden Zeit- und Ereigniskarten:</a:t>
            </a:r>
          </a:p>
        </p:txBody>
      </p:sp>
      <p:sp>
        <p:nvSpPr>
          <p:cNvPr id="14" name="TextBox 13">
            <a:extLst>
              <a:ext uri="{FF2B5EF4-FFF2-40B4-BE49-F238E27FC236}">
                <a16:creationId xmlns:a16="http://schemas.microsoft.com/office/drawing/2014/main" id="{BF336B54-0F11-72D6-BD67-0AD2496EA60B}"/>
              </a:ext>
            </a:extLst>
          </p:cNvPr>
          <p:cNvSpPr txBox="1"/>
          <p:nvPr/>
        </p:nvSpPr>
        <p:spPr>
          <a:xfrm>
            <a:off x="374755" y="2418321"/>
            <a:ext cx="4279678" cy="1323439"/>
          </a:xfrm>
          <a:prstGeom prst="rect">
            <a:avLst/>
          </a:prstGeom>
          <a:noFill/>
        </p:spPr>
        <p:txBody>
          <a:bodyPr wrap="square" rtlCol="0">
            <a:spAutoFit/>
          </a:bodyPr>
          <a:lstStyle/>
          <a:p>
            <a:r>
              <a:rPr lang="de-DE" sz="1000" noProof="0" dirty="0">
                <a:latin typeface="Arial" panose="020B0604020202020204" pitchFamily="34" charset="0"/>
                <a:cs typeface="Arial" panose="020B0604020202020204" pitchFamily="34" charset="0"/>
              </a:rPr>
              <a:t>Spieler 1 nutzt seine 2 Stunden der ersten Nacht, um Weiße Zwerge zu beobachten. In der mittleren Nacht hat er wegen Wolken die Hälfte seiner Zeit verloren, verwendet die verbleibende Stunde jedoch, um Rote Riesen zu beobachten. In der letzten Nacht nutzt er seine 1 Stunde, um erneut Weiße Zwerge zu beobachten. Auf seinem Spielzettel trägt er für diesen Zug 1500 Weiße Zwerge und 800 Rote Riesen ein.</a:t>
            </a:r>
          </a:p>
          <a:p>
            <a:endParaRPr lang="de-DE" sz="1000" noProof="0" dirty="0">
              <a:latin typeface="Arial" panose="020B0604020202020204" pitchFamily="34" charset="0"/>
              <a:cs typeface="Arial" panose="020B0604020202020204" pitchFamily="34" charset="0"/>
            </a:endParaRPr>
          </a:p>
          <a:p>
            <a:r>
              <a:rPr lang="de-DE" sz="1000" dirty="0">
                <a:latin typeface="Arial" panose="020B0604020202020204" pitchFamily="34" charset="0"/>
                <a:cs typeface="Arial" panose="020B0604020202020204" pitchFamily="34" charset="0"/>
              </a:rPr>
              <a:t>Spielerin 2 zieht die folgenden Zeit- und Ereigniskarten:</a:t>
            </a:r>
          </a:p>
        </p:txBody>
      </p:sp>
      <p:grpSp>
        <p:nvGrpSpPr>
          <p:cNvPr id="2" name="Gruppieren 1">
            <a:extLst>
              <a:ext uri="{FF2B5EF4-FFF2-40B4-BE49-F238E27FC236}">
                <a16:creationId xmlns:a16="http://schemas.microsoft.com/office/drawing/2014/main" id="{5B90DA72-74D3-37CC-CF48-FB3953FE286F}"/>
              </a:ext>
            </a:extLst>
          </p:cNvPr>
          <p:cNvGrpSpPr/>
          <p:nvPr/>
        </p:nvGrpSpPr>
        <p:grpSpPr>
          <a:xfrm>
            <a:off x="518212" y="973661"/>
            <a:ext cx="3992135" cy="1390169"/>
            <a:chOff x="647003" y="861515"/>
            <a:chExt cx="3992135" cy="1390169"/>
          </a:xfrm>
        </p:grpSpPr>
        <p:sp>
          <p:nvSpPr>
            <p:cNvPr id="6" name="Rounded Rectangle 5">
              <a:extLst>
                <a:ext uri="{FF2B5EF4-FFF2-40B4-BE49-F238E27FC236}">
                  <a16:creationId xmlns:a16="http://schemas.microsoft.com/office/drawing/2014/main" id="{5AACE376-3079-9494-1B9E-AFC108D338A8}"/>
                </a:ext>
              </a:extLst>
            </p:cNvPr>
            <p:cNvSpPr>
              <a:spLocks noChangeAspect="1"/>
            </p:cNvSpPr>
            <p:nvPr/>
          </p:nvSpPr>
          <p:spPr>
            <a:xfrm>
              <a:off x="654068" y="1110532"/>
              <a:ext cx="794106" cy="110811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55CC0870-7E7C-A8E9-D977-8E59EFEF6114}"/>
                </a:ext>
              </a:extLst>
            </p:cNvPr>
            <p:cNvSpPr txBox="1"/>
            <p:nvPr/>
          </p:nvSpPr>
          <p:spPr>
            <a:xfrm>
              <a:off x="647003" y="1420444"/>
              <a:ext cx="808235" cy="400110"/>
            </a:xfrm>
            <a:prstGeom prst="rect">
              <a:avLst/>
            </a:prstGeom>
            <a:noFill/>
          </p:spPr>
          <p:txBody>
            <a:bodyPr wrap="none" rtlCol="0">
              <a:spAutoFit/>
            </a:bodyPr>
            <a:lstStyle/>
            <a:p>
              <a:pPr algn="ctr"/>
              <a:r>
                <a:rPr lang="de-DE" sz="1000" noProof="0" dirty="0">
                  <a:latin typeface="Arial" panose="020B0604020202020204" pitchFamily="34" charset="0"/>
                  <a:cs typeface="Arial" panose="020B0604020202020204" pitchFamily="34" charset="0"/>
                </a:rPr>
                <a:t>2 Stunden </a:t>
              </a:r>
            </a:p>
            <a:p>
              <a:pPr algn="ctr"/>
              <a:r>
                <a:rPr lang="de-DE" sz="1000" dirty="0">
                  <a:latin typeface="Arial" panose="020B0604020202020204" pitchFamily="34" charset="0"/>
                  <a:cs typeface="Arial" panose="020B0604020202020204" pitchFamily="34" charset="0"/>
                </a:rPr>
                <a:t>D</a:t>
              </a:r>
              <a:r>
                <a:rPr lang="de-DE" sz="1000" noProof="0" dirty="0" err="1">
                  <a:latin typeface="Arial" panose="020B0604020202020204" pitchFamily="34" charset="0"/>
                  <a:cs typeface="Arial" panose="020B0604020202020204" pitchFamily="34" charset="0"/>
                </a:rPr>
                <a:t>ark</a:t>
              </a:r>
              <a:r>
                <a:rPr lang="de-DE" sz="1000" noProof="0" dirty="0">
                  <a:latin typeface="Arial" panose="020B0604020202020204" pitchFamily="34" charset="0"/>
                  <a:cs typeface="Arial" panose="020B0604020202020204" pitchFamily="34" charset="0"/>
                </a:rPr>
                <a:t> Time</a:t>
              </a:r>
            </a:p>
          </p:txBody>
        </p:sp>
        <p:sp>
          <p:nvSpPr>
            <p:cNvPr id="8" name="Rounded Rectangle 7">
              <a:extLst>
                <a:ext uri="{FF2B5EF4-FFF2-40B4-BE49-F238E27FC236}">
                  <a16:creationId xmlns:a16="http://schemas.microsoft.com/office/drawing/2014/main" id="{3FC0DB74-C942-EBFD-1F20-A65D1506DAC9}"/>
                </a:ext>
              </a:extLst>
            </p:cNvPr>
            <p:cNvSpPr>
              <a:spLocks noChangeAspect="1"/>
            </p:cNvSpPr>
            <p:nvPr/>
          </p:nvSpPr>
          <p:spPr>
            <a:xfrm>
              <a:off x="1581538" y="1110532"/>
              <a:ext cx="794106" cy="110811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950A6FF4-C20F-8EEE-BFCD-3EC3D1B228F6}"/>
                </a:ext>
              </a:extLst>
            </p:cNvPr>
            <p:cNvSpPr txBox="1"/>
            <p:nvPr/>
          </p:nvSpPr>
          <p:spPr>
            <a:xfrm>
              <a:off x="1572447" y="1420444"/>
              <a:ext cx="838691" cy="400110"/>
            </a:xfrm>
            <a:prstGeom prst="rect">
              <a:avLst/>
            </a:prstGeom>
            <a:noFill/>
          </p:spPr>
          <p:txBody>
            <a:bodyPr wrap="none" rtlCol="0">
              <a:spAutoFit/>
            </a:bodyPr>
            <a:lstStyle/>
            <a:p>
              <a:pPr algn="ctr"/>
              <a:r>
                <a:rPr lang="de-DE" sz="1000" noProof="0" dirty="0">
                  <a:latin typeface="Arial" panose="020B0604020202020204" pitchFamily="34" charset="0"/>
                  <a:cs typeface="Arial" panose="020B0604020202020204" pitchFamily="34" charset="0"/>
                </a:rPr>
                <a:t>2 Stunden </a:t>
              </a:r>
            </a:p>
            <a:p>
              <a:pPr algn="ctr"/>
              <a:r>
                <a:rPr lang="de-DE" sz="1000" noProof="0" dirty="0">
                  <a:latin typeface="Arial" panose="020B0604020202020204" pitchFamily="34" charset="0"/>
                  <a:cs typeface="Arial" panose="020B0604020202020204" pitchFamily="34" charset="0"/>
                </a:rPr>
                <a:t>Bright Time</a:t>
              </a:r>
            </a:p>
          </p:txBody>
        </p:sp>
        <p:sp>
          <p:nvSpPr>
            <p:cNvPr id="10" name="Rounded Rectangle 9">
              <a:extLst>
                <a:ext uri="{FF2B5EF4-FFF2-40B4-BE49-F238E27FC236}">
                  <a16:creationId xmlns:a16="http://schemas.microsoft.com/office/drawing/2014/main" id="{AAF1B132-585D-369B-51E6-81EF6E398F86}"/>
                </a:ext>
              </a:extLst>
            </p:cNvPr>
            <p:cNvSpPr>
              <a:spLocks noChangeAspect="1"/>
            </p:cNvSpPr>
            <p:nvPr/>
          </p:nvSpPr>
          <p:spPr>
            <a:xfrm>
              <a:off x="2509008" y="1110532"/>
              <a:ext cx="794106" cy="110811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E88A09B3-D05D-9067-5CCB-B732F64EC4C0}"/>
                </a:ext>
              </a:extLst>
            </p:cNvPr>
            <p:cNvSpPr txBox="1"/>
            <p:nvPr/>
          </p:nvSpPr>
          <p:spPr>
            <a:xfrm>
              <a:off x="2518814" y="1421399"/>
              <a:ext cx="776175" cy="400110"/>
            </a:xfrm>
            <a:prstGeom prst="rect">
              <a:avLst/>
            </a:prstGeom>
            <a:noFill/>
          </p:spPr>
          <p:txBody>
            <a:bodyPr wrap="none" rtlCol="0">
              <a:spAutoFit/>
            </a:bodyPr>
            <a:lstStyle/>
            <a:p>
              <a:pPr algn="ctr"/>
              <a:r>
                <a:rPr lang="de-DE" sz="1000" noProof="0" dirty="0">
                  <a:latin typeface="Arial" panose="020B0604020202020204" pitchFamily="34" charset="0"/>
                  <a:cs typeface="Arial" panose="020B0604020202020204" pitchFamily="34" charset="0"/>
                </a:rPr>
                <a:t>1 Stunde </a:t>
              </a:r>
            </a:p>
            <a:p>
              <a:pPr algn="ctr"/>
              <a:r>
                <a:rPr lang="de-DE" sz="1000" dirty="0">
                  <a:latin typeface="Arial" panose="020B0604020202020204" pitchFamily="34" charset="0"/>
                  <a:cs typeface="Arial" panose="020B0604020202020204" pitchFamily="34" charset="0"/>
                </a:rPr>
                <a:t>D</a:t>
              </a:r>
              <a:r>
                <a:rPr lang="de-DE" sz="1000" noProof="0" dirty="0" err="1">
                  <a:latin typeface="Arial" panose="020B0604020202020204" pitchFamily="34" charset="0"/>
                  <a:cs typeface="Arial" panose="020B0604020202020204" pitchFamily="34" charset="0"/>
                </a:rPr>
                <a:t>ark</a:t>
              </a:r>
              <a:r>
                <a:rPr lang="de-DE" sz="1000" noProof="0" dirty="0">
                  <a:latin typeface="Arial" panose="020B0604020202020204" pitchFamily="34" charset="0"/>
                  <a:cs typeface="Arial" panose="020B0604020202020204" pitchFamily="34" charset="0"/>
                </a:rPr>
                <a:t> Time</a:t>
              </a:r>
            </a:p>
          </p:txBody>
        </p:sp>
        <p:sp>
          <p:nvSpPr>
            <p:cNvPr id="12" name="Rounded Rectangle 11">
              <a:extLst>
                <a:ext uri="{FF2B5EF4-FFF2-40B4-BE49-F238E27FC236}">
                  <a16:creationId xmlns:a16="http://schemas.microsoft.com/office/drawing/2014/main" id="{83108492-D82D-D193-36EE-7E6FB74D8735}"/>
                </a:ext>
              </a:extLst>
            </p:cNvPr>
            <p:cNvSpPr>
              <a:spLocks noChangeAspect="1"/>
            </p:cNvSpPr>
            <p:nvPr/>
          </p:nvSpPr>
          <p:spPr>
            <a:xfrm>
              <a:off x="3797669" y="1110532"/>
              <a:ext cx="794106" cy="110811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3ECAB354-8A6C-F2CD-4FBD-4E4C17D2FE3D}"/>
                </a:ext>
              </a:extLst>
            </p:cNvPr>
            <p:cNvSpPr txBox="1"/>
            <p:nvPr/>
          </p:nvSpPr>
          <p:spPr>
            <a:xfrm>
              <a:off x="3775308" y="1159077"/>
              <a:ext cx="863830" cy="1092607"/>
            </a:xfrm>
            <a:prstGeom prst="rect">
              <a:avLst/>
            </a:prstGeom>
            <a:noFill/>
          </p:spPr>
          <p:txBody>
            <a:bodyPr wrap="square" rtlCol="0">
              <a:spAutoFit/>
            </a:bodyPr>
            <a:lstStyle/>
            <a:p>
              <a:pPr algn="ctr"/>
              <a:r>
                <a:rPr lang="de-DE" sz="800" b="1" noProof="0" dirty="0">
                  <a:latin typeface="Arial" panose="020B0604020202020204" pitchFamily="34" charset="0"/>
                  <a:cs typeface="Arial" panose="020B0604020202020204" pitchFamily="34" charset="0"/>
                </a:rPr>
                <a:t>Teilweise bewölkt</a:t>
              </a:r>
            </a:p>
            <a:p>
              <a:pPr algn="ctr"/>
              <a:endParaRPr lang="de-DE" sz="100" b="1" noProof="0" dirty="0">
                <a:latin typeface="Arial" panose="020B0604020202020204" pitchFamily="34" charset="0"/>
                <a:cs typeface="Arial" panose="020B0604020202020204" pitchFamily="34" charset="0"/>
              </a:endParaRPr>
            </a:p>
            <a:p>
              <a:pPr algn="ctr"/>
              <a:r>
                <a:rPr lang="de-DE" sz="800" noProof="0" dirty="0">
                  <a:latin typeface="Arial" panose="020B0604020202020204" pitchFamily="34" charset="0"/>
                  <a:cs typeface="Arial" panose="020B0604020202020204" pitchFamily="34" charset="0"/>
                </a:rPr>
                <a:t>Du verlierst 50 % der </a:t>
              </a:r>
              <a:r>
                <a:rPr lang="de-DE" sz="800" noProof="0" dirty="0" err="1">
                  <a:latin typeface="Arial" panose="020B0604020202020204" pitchFamily="34" charset="0"/>
                  <a:cs typeface="Arial" panose="020B0604020202020204" pitchFamily="34" charset="0"/>
                </a:rPr>
                <a:t>Beobach-tungszeit</a:t>
              </a:r>
              <a:r>
                <a:rPr lang="de-DE" sz="800" noProof="0" dirty="0">
                  <a:latin typeface="Arial" panose="020B0604020202020204" pitchFamily="34" charset="0"/>
                  <a:cs typeface="Arial" panose="020B0604020202020204" pitchFamily="34" charset="0"/>
                </a:rPr>
                <a:t> in der Mitte der Nacht</a:t>
              </a:r>
            </a:p>
          </p:txBody>
        </p:sp>
        <p:pic>
          <p:nvPicPr>
            <p:cNvPr id="16" name="Graphic 15">
              <a:extLst>
                <a:ext uri="{FF2B5EF4-FFF2-40B4-BE49-F238E27FC236}">
                  <a16:creationId xmlns:a16="http://schemas.microsoft.com/office/drawing/2014/main" id="{11E642F2-84C2-D151-153D-BC7835DE8DD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8726" y="873807"/>
              <a:ext cx="174389" cy="174389"/>
            </a:xfrm>
            <a:prstGeom prst="rect">
              <a:avLst/>
            </a:prstGeom>
          </p:spPr>
        </p:pic>
        <p:pic>
          <p:nvPicPr>
            <p:cNvPr id="18" name="Graphic 17">
              <a:extLst>
                <a:ext uri="{FF2B5EF4-FFF2-40B4-BE49-F238E27FC236}">
                  <a16:creationId xmlns:a16="http://schemas.microsoft.com/office/drawing/2014/main" id="{255EACD5-0A4D-CCFC-D698-218C0E58972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177922" y="861515"/>
              <a:ext cx="43200" cy="172800"/>
            </a:xfrm>
            <a:prstGeom prst="rect">
              <a:avLst/>
            </a:prstGeom>
          </p:spPr>
        </p:pic>
        <p:pic>
          <p:nvPicPr>
            <p:cNvPr id="19" name="Graphic 18">
              <a:extLst>
                <a:ext uri="{FF2B5EF4-FFF2-40B4-BE49-F238E27FC236}">
                  <a16:creationId xmlns:a16="http://schemas.microsoft.com/office/drawing/2014/main" id="{37741AD5-A70A-61EB-D86B-E6C89B72467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96196" y="867468"/>
              <a:ext cx="174389" cy="174389"/>
            </a:xfrm>
            <a:prstGeom prst="rect">
              <a:avLst/>
            </a:prstGeom>
          </p:spPr>
        </p:pic>
        <p:pic>
          <p:nvPicPr>
            <p:cNvPr id="20" name="Graphic 19">
              <a:extLst>
                <a:ext uri="{FF2B5EF4-FFF2-40B4-BE49-F238E27FC236}">
                  <a16:creationId xmlns:a16="http://schemas.microsoft.com/office/drawing/2014/main" id="{CADBAAFB-63A3-AA0B-DB86-1A71926275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23666" y="861515"/>
              <a:ext cx="174389" cy="174389"/>
            </a:xfrm>
            <a:prstGeom prst="rect">
              <a:avLst/>
            </a:prstGeom>
          </p:spPr>
        </p:pic>
      </p:grpSp>
      <p:sp>
        <p:nvSpPr>
          <p:cNvPr id="37" name="TextBox 36">
            <a:extLst>
              <a:ext uri="{FF2B5EF4-FFF2-40B4-BE49-F238E27FC236}">
                <a16:creationId xmlns:a16="http://schemas.microsoft.com/office/drawing/2014/main" id="{E15D2EF0-38C6-5688-A19F-65C52045A579}"/>
              </a:ext>
            </a:extLst>
          </p:cNvPr>
          <p:cNvSpPr txBox="1"/>
          <p:nvPr/>
        </p:nvSpPr>
        <p:spPr>
          <a:xfrm>
            <a:off x="374755" y="5211504"/>
            <a:ext cx="4279678" cy="1323439"/>
          </a:xfrm>
          <a:prstGeom prst="rect">
            <a:avLst/>
          </a:prstGeom>
          <a:noFill/>
        </p:spPr>
        <p:txBody>
          <a:bodyPr wrap="square">
            <a:spAutoFit/>
          </a:bodyPr>
          <a:lstStyle/>
          <a:p>
            <a:r>
              <a:rPr lang="de-DE" sz="1000" noProof="0" dirty="0">
                <a:latin typeface="Arial" panose="020B0604020202020204" pitchFamily="34" charset="0"/>
                <a:cs typeface="Arial" panose="020B0604020202020204" pitchFamily="34" charset="0"/>
              </a:rPr>
              <a:t>Spielerin 2 nutzt die 2 Stunden der ersten Nacht, um nahe Quasare zu beobachten. In der mittleren Nacht verwendet sie 1 Stunde für Weiße Zwerge. Schließlich nutzt sie in der letzten Nacht 1 Stunde, um ihr Target </a:t>
            </a:r>
            <a:r>
              <a:rPr lang="de-DE" sz="1000" noProof="0" dirty="0" err="1">
                <a:latin typeface="Arial" panose="020B0604020202020204" pitchFamily="34" charset="0"/>
                <a:cs typeface="Arial" panose="020B0604020202020204" pitchFamily="34" charset="0"/>
              </a:rPr>
              <a:t>of</a:t>
            </a:r>
            <a:r>
              <a:rPr lang="de-DE" sz="1000" noProof="0" dirty="0">
                <a:latin typeface="Arial" panose="020B0604020202020204" pitchFamily="34" charset="0"/>
                <a:cs typeface="Arial" panose="020B0604020202020204" pitchFamily="34" charset="0"/>
              </a:rPr>
              <a:t> </a:t>
            </a:r>
            <a:r>
              <a:rPr lang="de-DE" sz="1000" noProof="0" dirty="0" err="1">
                <a:latin typeface="Arial" panose="020B0604020202020204" pitchFamily="34" charset="0"/>
                <a:cs typeface="Arial" panose="020B0604020202020204" pitchFamily="34" charset="0"/>
              </a:rPr>
              <a:t>Opportunity</a:t>
            </a:r>
            <a:r>
              <a:rPr lang="de-DE" sz="1000" noProof="0" dirty="0">
                <a:latin typeface="Arial" panose="020B0604020202020204" pitchFamily="34" charset="0"/>
                <a:cs typeface="Arial" panose="020B0604020202020204" pitchFamily="34" charset="0"/>
              </a:rPr>
              <a:t> (</a:t>
            </a:r>
            <a:r>
              <a:rPr lang="de-DE" sz="1000" noProof="0" dirty="0" err="1">
                <a:latin typeface="Arial" panose="020B0604020202020204" pitchFamily="34" charset="0"/>
                <a:cs typeface="Arial" panose="020B0604020202020204" pitchFamily="34" charset="0"/>
              </a:rPr>
              <a:t>ToO</a:t>
            </a:r>
            <a:r>
              <a:rPr lang="de-DE" sz="1000" noProof="0" dirty="0">
                <a:latin typeface="Arial" panose="020B0604020202020204" pitchFamily="34" charset="0"/>
                <a:cs typeface="Arial" panose="020B0604020202020204" pitchFamily="34" charset="0"/>
              </a:rPr>
              <a:t>) – eine Supernova – zu beobachten</a:t>
            </a:r>
            <a:r>
              <a:rPr lang="de-DE" sz="1000" dirty="0">
                <a:latin typeface="Arial" panose="020B0604020202020204" pitchFamily="34" charset="0"/>
                <a:cs typeface="Arial" panose="020B0604020202020204" pitchFamily="34" charset="0"/>
              </a:rPr>
              <a:t>.</a:t>
            </a:r>
            <a:r>
              <a:rPr lang="de-DE" sz="1000" noProof="0" dirty="0">
                <a:latin typeface="Arial" panose="020B0604020202020204" pitchFamily="34" charset="0"/>
                <a:cs typeface="Arial" panose="020B0604020202020204" pitchFamily="34" charset="0"/>
              </a:rPr>
              <a:t> Die verbleibende 1 Stunde verwendet sie, für entfernte Quasare. Da Spielerin 2 ihre </a:t>
            </a:r>
            <a:r>
              <a:rPr lang="de-DE" sz="1000" noProof="0" dirty="0" err="1">
                <a:latin typeface="Arial" panose="020B0604020202020204" pitchFamily="34" charset="0"/>
                <a:cs typeface="Arial" panose="020B0604020202020204" pitchFamily="34" charset="0"/>
              </a:rPr>
              <a:t>ToO</a:t>
            </a:r>
            <a:r>
              <a:rPr lang="de-DE" sz="1000" noProof="0" dirty="0">
                <a:latin typeface="Arial" panose="020B0604020202020204" pitchFamily="34" charset="0"/>
                <a:cs typeface="Arial" panose="020B0604020202020204" pitchFamily="34" charset="0"/>
              </a:rPr>
              <a:t>-Karte beobachtet hat, behält sie diese bis zum Ende des Spiels. Auf ihrem Spielzettel trägt sie für diesen Zug 500 Weiße Zwerge, 2000 nahe Quasare und 400 entfernte Quasare ein.</a:t>
            </a:r>
          </a:p>
        </p:txBody>
      </p:sp>
      <p:sp>
        <p:nvSpPr>
          <p:cNvPr id="38" name="TextBox 37">
            <a:extLst>
              <a:ext uri="{FF2B5EF4-FFF2-40B4-BE49-F238E27FC236}">
                <a16:creationId xmlns:a16="http://schemas.microsoft.com/office/drawing/2014/main" id="{B43385D1-6ED1-2787-8B0D-FFB0B8E8C8B8}"/>
              </a:ext>
            </a:extLst>
          </p:cNvPr>
          <p:cNvSpPr txBox="1"/>
          <p:nvPr/>
        </p:nvSpPr>
        <p:spPr>
          <a:xfrm>
            <a:off x="5959912" y="148423"/>
            <a:ext cx="2642070" cy="523220"/>
          </a:xfrm>
          <a:prstGeom prst="rect">
            <a:avLst/>
          </a:prstGeom>
          <a:noFill/>
        </p:spPr>
        <p:txBody>
          <a:bodyPr wrap="none" rtlCol="0">
            <a:spAutoFit/>
          </a:bodyPr>
          <a:lstStyle/>
          <a:p>
            <a:pPr algn="ctr"/>
            <a:r>
              <a:rPr lang="de-DE" sz="2800" b="1" noProof="0" dirty="0">
                <a:latin typeface="Arial" panose="020B0604020202020204" pitchFamily="34" charset="0"/>
                <a:cs typeface="Arial" panose="020B0604020202020204" pitchFamily="34" charset="0"/>
              </a:rPr>
              <a:t>Spielvarianten</a:t>
            </a:r>
          </a:p>
        </p:txBody>
      </p:sp>
      <p:sp>
        <p:nvSpPr>
          <p:cNvPr id="39" name="TextBox 38">
            <a:extLst>
              <a:ext uri="{FF2B5EF4-FFF2-40B4-BE49-F238E27FC236}">
                <a16:creationId xmlns:a16="http://schemas.microsoft.com/office/drawing/2014/main" id="{9C99174F-7818-E998-A705-1123393727B8}"/>
              </a:ext>
            </a:extLst>
          </p:cNvPr>
          <p:cNvSpPr txBox="1"/>
          <p:nvPr/>
        </p:nvSpPr>
        <p:spPr>
          <a:xfrm>
            <a:off x="4974272" y="1115471"/>
            <a:ext cx="4613351" cy="5486117"/>
          </a:xfrm>
          <a:prstGeom prst="rect">
            <a:avLst/>
          </a:prstGeom>
          <a:noFill/>
        </p:spPr>
        <p:txBody>
          <a:bodyPr wrap="square" rtlCol="0">
            <a:spAutoFit/>
          </a:bodyPr>
          <a:lstStyle/>
          <a:p>
            <a:pPr marL="171450" indent="-171450">
              <a:buFont typeface="Arial" panose="020B0604020202020204" pitchFamily="34" charset="0"/>
              <a:buChar char="•"/>
            </a:pPr>
            <a:r>
              <a:rPr lang="de-DE" sz="1000" b="1" dirty="0">
                <a:latin typeface="Arial" panose="020B0604020202020204" pitchFamily="34" charset="0"/>
                <a:cs typeface="Arial" panose="020B0604020202020204" pitchFamily="34" charset="0"/>
              </a:rPr>
              <a:t>Zusätzliche </a:t>
            </a:r>
            <a:r>
              <a:rPr lang="de-DE" sz="1000" b="1" dirty="0" err="1">
                <a:latin typeface="Arial" panose="020B0604020202020204" pitchFamily="34" charset="0"/>
                <a:cs typeface="Arial" panose="020B0604020202020204" pitchFamily="34" charset="0"/>
              </a:rPr>
              <a:t>Observatoriumskarten</a:t>
            </a:r>
            <a:r>
              <a:rPr lang="de-DE" sz="1000" b="1" dirty="0">
                <a:latin typeface="Arial" panose="020B0604020202020204" pitchFamily="34" charset="0"/>
                <a:cs typeface="Arial" panose="020B0604020202020204" pitchFamily="34" charset="0"/>
              </a:rPr>
              <a:t>:</a:t>
            </a:r>
            <a:r>
              <a:rPr lang="de-DE" sz="1000" dirty="0">
                <a:latin typeface="Arial" panose="020B0604020202020204" pitchFamily="34" charset="0"/>
                <a:cs typeface="Arial" panose="020B0604020202020204" pitchFamily="34" charset="0"/>
              </a:rPr>
              <a:t> Nutzt die zusätzlichen </a:t>
            </a:r>
            <a:r>
              <a:rPr lang="de-DE" sz="1000" dirty="0" err="1">
                <a:latin typeface="Arial" panose="020B0604020202020204" pitchFamily="34" charset="0"/>
                <a:cs typeface="Arial" panose="020B0604020202020204" pitchFamily="34" charset="0"/>
              </a:rPr>
              <a:t>Observatoriumskarten</a:t>
            </a:r>
            <a:r>
              <a:rPr lang="de-DE" sz="1000" dirty="0">
                <a:latin typeface="Arial" panose="020B0604020202020204" pitchFamily="34" charset="0"/>
                <a:cs typeface="Arial" panose="020B0604020202020204" pitchFamily="34" charset="0"/>
              </a:rPr>
              <a:t> (mit * gekennzeichnet) im Spiel.</a:t>
            </a:r>
          </a:p>
          <a:p>
            <a:pPr marL="171450" indent="-171450">
              <a:buFont typeface="Arial" panose="020B0604020202020204" pitchFamily="34" charset="0"/>
              <a:buChar char="•"/>
            </a:pPr>
            <a:r>
              <a:rPr lang="de-DE" sz="1000" b="1" dirty="0">
                <a:latin typeface="Arial" panose="020B0604020202020204" pitchFamily="34" charset="0"/>
                <a:cs typeface="Arial" panose="020B0604020202020204" pitchFamily="34" charset="0"/>
              </a:rPr>
              <a:t>Tauschen von Beobachtungszeit:</a:t>
            </a:r>
            <a:r>
              <a:rPr lang="de-DE" sz="1000" dirty="0">
                <a:latin typeface="Arial" panose="020B0604020202020204" pitchFamily="34" charset="0"/>
                <a:cs typeface="Arial" panose="020B0604020202020204" pitchFamily="34" charset="0"/>
              </a:rPr>
              <a:t> In jedem Zug, nachdem alle Spieler ihre Zeit- und Ereigniskarten gezogen haben, können Spieler Zeitkarten untereinander tauschen. Wird Zeit auf einer durch eine Wetterkarte beeinflussten Nacht getauscht, wird der Effekt der Wetterkarte auf die Zeit angewendet, bevor sie getauscht wird.</a:t>
            </a:r>
          </a:p>
          <a:p>
            <a:pPr marL="171450" indent="-171450">
              <a:buFont typeface="Arial" panose="020B0604020202020204" pitchFamily="34" charset="0"/>
              <a:buChar char="•"/>
            </a:pPr>
            <a:r>
              <a:rPr lang="de-DE" sz="1000" b="1" dirty="0">
                <a:latin typeface="Arial" panose="020B0604020202020204" pitchFamily="34" charset="0"/>
                <a:cs typeface="Arial" panose="020B0604020202020204" pitchFamily="34" charset="0"/>
              </a:rPr>
              <a:t>Weitere Wissenschaftsziele:</a:t>
            </a:r>
            <a:r>
              <a:rPr lang="de-DE" sz="1000" dirty="0">
                <a:latin typeface="Arial" panose="020B0604020202020204" pitchFamily="34" charset="0"/>
                <a:cs typeface="Arial" panose="020B0604020202020204" pitchFamily="34" charset="0"/>
              </a:rPr>
              <a:t> Spieler, die ihr aktuelles Wissenschaftsziel erreicht haben, dürfen ein neues Ziel ziehen. Wird ein neues Ziel gezogen und nicht erfüllt, werden die Punkte dieser Wissenschaftsziele-Karte am Spielende vom Gesamtergebnis des Spielers abgezogen.</a:t>
            </a:r>
          </a:p>
          <a:p>
            <a:pPr marL="171450" indent="-171450">
              <a:buFont typeface="Arial" panose="020B0604020202020204" pitchFamily="34" charset="0"/>
              <a:buChar char="•"/>
            </a:pPr>
            <a:r>
              <a:rPr lang="de-DE" sz="1000" b="1" dirty="0">
                <a:latin typeface="Arial" panose="020B0604020202020204" pitchFamily="34" charset="0"/>
                <a:cs typeface="Arial" panose="020B0604020202020204" pitchFamily="34" charset="0"/>
              </a:rPr>
              <a:t>Priorität für Targets </a:t>
            </a:r>
            <a:r>
              <a:rPr lang="de-DE" sz="1000" b="1" dirty="0" err="1">
                <a:latin typeface="Arial" panose="020B0604020202020204" pitchFamily="34" charset="0"/>
                <a:cs typeface="Arial" panose="020B0604020202020204" pitchFamily="34" charset="0"/>
              </a:rPr>
              <a:t>of</a:t>
            </a:r>
            <a:r>
              <a:rPr lang="de-DE" sz="1000" b="1" dirty="0">
                <a:latin typeface="Arial" panose="020B0604020202020204" pitchFamily="34" charset="0"/>
                <a:cs typeface="Arial" panose="020B0604020202020204" pitchFamily="34" charset="0"/>
              </a:rPr>
              <a:t> </a:t>
            </a:r>
            <a:r>
              <a:rPr lang="de-DE" sz="1000" b="1" dirty="0" err="1">
                <a:latin typeface="Arial" panose="020B0604020202020204" pitchFamily="34" charset="0"/>
                <a:cs typeface="Arial" panose="020B0604020202020204" pitchFamily="34" charset="0"/>
              </a:rPr>
              <a:t>Opportunity</a:t>
            </a:r>
            <a:r>
              <a:rPr lang="de-DE" sz="1000" b="1" dirty="0">
                <a:latin typeface="Arial" panose="020B0604020202020204" pitchFamily="34" charset="0"/>
                <a:cs typeface="Arial" panose="020B0604020202020204" pitchFamily="34" charset="0"/>
              </a:rPr>
              <a:t> (</a:t>
            </a:r>
            <a:r>
              <a:rPr lang="de-DE" sz="1000" b="1" dirty="0" err="1">
                <a:latin typeface="Arial" panose="020B0604020202020204" pitchFamily="34" charset="0"/>
                <a:cs typeface="Arial" panose="020B0604020202020204" pitchFamily="34" charset="0"/>
              </a:rPr>
              <a:t>ToO</a:t>
            </a:r>
            <a:r>
              <a:rPr lang="de-DE" sz="1000" b="1" dirty="0">
                <a:latin typeface="Arial" panose="020B0604020202020204" pitchFamily="34" charset="0"/>
                <a:cs typeface="Arial" panose="020B0604020202020204" pitchFamily="34" charset="0"/>
              </a:rPr>
              <a:t>):</a:t>
            </a:r>
            <a:r>
              <a:rPr lang="de-DE" sz="1000" dirty="0">
                <a:latin typeface="Arial" panose="020B0604020202020204" pitchFamily="34" charset="0"/>
                <a:cs typeface="Arial" panose="020B0604020202020204" pitchFamily="34" charset="0"/>
              </a:rPr>
              <a:t> </a:t>
            </a:r>
            <a:r>
              <a:rPr lang="de-DE" sz="1000" dirty="0" err="1">
                <a:latin typeface="Arial" panose="020B0604020202020204" pitchFamily="34" charset="0"/>
                <a:cs typeface="Arial" panose="020B0604020202020204" pitchFamily="34" charset="0"/>
              </a:rPr>
              <a:t>ToOs</a:t>
            </a:r>
            <a:r>
              <a:rPr lang="de-DE" sz="1000" dirty="0">
                <a:latin typeface="Arial" panose="020B0604020202020204" pitchFamily="34" charset="0"/>
                <a:cs typeface="Arial" panose="020B0604020202020204" pitchFamily="34" charset="0"/>
              </a:rPr>
              <a:t> sind besonders wichtig. In dieser Variante darf ein Spieler, der eine </a:t>
            </a:r>
            <a:r>
              <a:rPr lang="de-DE" sz="1000" dirty="0" err="1">
                <a:latin typeface="Arial" panose="020B0604020202020204" pitchFamily="34" charset="0"/>
                <a:cs typeface="Arial" panose="020B0604020202020204" pitchFamily="34" charset="0"/>
              </a:rPr>
              <a:t>ToO</a:t>
            </a:r>
            <a:r>
              <a:rPr lang="de-DE" sz="1000" dirty="0">
                <a:latin typeface="Arial" panose="020B0604020202020204" pitchFamily="34" charset="0"/>
                <a:cs typeface="Arial" panose="020B0604020202020204" pitchFamily="34" charset="0"/>
              </a:rPr>
              <a:t>-Karte zieht, die auf der Karte angegebene Zeit direkt von einem anderen Spieler nutzen, um sein </a:t>
            </a:r>
            <a:r>
              <a:rPr lang="de-DE" sz="1000" dirty="0" err="1">
                <a:latin typeface="Arial" panose="020B0604020202020204" pitchFamily="34" charset="0"/>
                <a:cs typeface="Arial" panose="020B0604020202020204" pitchFamily="34" charset="0"/>
              </a:rPr>
              <a:t>ToO</a:t>
            </a:r>
            <a:r>
              <a:rPr lang="de-DE" sz="1000" dirty="0">
                <a:latin typeface="Arial" panose="020B0604020202020204" pitchFamily="34" charset="0"/>
                <a:cs typeface="Arial" panose="020B0604020202020204" pitchFamily="34" charset="0"/>
              </a:rPr>
              <a:t> zu beobachten. Die entnommene Zeit kann vom anderen Spieler in diesem Zug nicht genutzt werden. Damit dies funktioniert, müssen alle Spieler ihre Zeit- und Ereigniskarten für einen Zug/Monat gleichzeitig ziehen.</a:t>
            </a:r>
          </a:p>
          <a:p>
            <a:pPr marL="171450" indent="-171450">
              <a:buFont typeface="Arial" panose="020B0604020202020204" pitchFamily="34" charset="0"/>
              <a:buChar char="•"/>
            </a:pPr>
            <a:r>
              <a:rPr lang="de-DE" sz="1000" b="1" dirty="0">
                <a:latin typeface="Arial" panose="020B0604020202020204" pitchFamily="34" charset="0"/>
                <a:cs typeface="Arial" panose="020B0604020202020204" pitchFamily="34" charset="0"/>
              </a:rPr>
              <a:t>Das ganze Jahr:</a:t>
            </a:r>
            <a:r>
              <a:rPr lang="de-DE" sz="1000" dirty="0">
                <a:latin typeface="Arial" panose="020B0604020202020204" pitchFamily="34" charset="0"/>
                <a:cs typeface="Arial" panose="020B0604020202020204" pitchFamily="34" charset="0"/>
              </a:rPr>
              <a:t> Spielt eine längere Version im normalen Spielmodus, indem ihr sechs zusätzliche Monate hinzufügt. Dabei wird die Anzahl der Objekte für jedes Wissenschaftsziel und die Punkte für alle Wissenschaftsziele ebenfalls verdoppelt. Die ersten sechs Züge verlaufen nach den normalen Regeln mit einer Ausnahme: Behaltet eure Ereigniskarten (außer </a:t>
            </a:r>
            <a:r>
              <a:rPr lang="de-DE" sz="1000" dirty="0" err="1">
                <a:latin typeface="Arial" panose="020B0604020202020204" pitchFamily="34" charset="0"/>
                <a:cs typeface="Arial" panose="020B0604020202020204" pitchFamily="34" charset="0"/>
              </a:rPr>
              <a:t>ToO</a:t>
            </a:r>
            <a:r>
              <a:rPr lang="de-DE" sz="1000" dirty="0">
                <a:latin typeface="Arial" panose="020B0604020202020204" pitchFamily="34" charset="0"/>
                <a:cs typeface="Arial" panose="020B0604020202020204" pitchFamily="34" charset="0"/>
              </a:rPr>
              <a:t>-Karten) und mischt sie wieder in das Deck. Zu Beginn des 7. Zuges werden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zwei neue </a:t>
            </a:r>
            <a:r>
              <a:rPr lang="de-DE" sz="1000" dirty="0" err="1">
                <a:latin typeface="Arial" panose="020B0604020202020204" pitchFamily="34" charset="0"/>
                <a:cs typeface="Arial" panose="020B0604020202020204" pitchFamily="34" charset="0"/>
              </a:rPr>
              <a:t>ToO</a:t>
            </a:r>
            <a:r>
              <a:rPr lang="de-DE" sz="1000" dirty="0">
                <a:latin typeface="Arial" panose="020B0604020202020204" pitchFamily="34" charset="0"/>
                <a:cs typeface="Arial" panose="020B0604020202020204" pitchFamily="34" charset="0"/>
              </a:rPr>
              <a:t>-Karten zum Deck hinzugefügt. Nach dem 7. Zug werden die Karten aus dem Zeit- und Ereignis-Deck in umgekehrter Reihenfolge entfernt, wie sie in den ersten sechs Monaten hinzugefügt wurden. Zu Beginn des 8. Zuges werden also die 6-Stunden-Karten aus dem Zeit-Deck und jeweils eine Wetterkarte pro Spieler aus dem Ereignis-Deck entfernt. Zu Beginn des 9. Zuges werden dann die 5-Stunden-Karten und jeweils eine Wetterkarte pro </a:t>
            </a:r>
            <a:r>
              <a:rPr lang="de-DE" sz="1000" dirty="0" err="1">
                <a:latin typeface="Arial" panose="020B0604020202020204" pitchFamily="34" charset="0"/>
                <a:cs typeface="Arial" panose="020B0604020202020204" pitchFamily="34" charset="0"/>
              </a:rPr>
              <a:t>Spieler:in</a:t>
            </a:r>
            <a:r>
              <a:rPr lang="de-DE" sz="1000" dirty="0">
                <a:latin typeface="Arial" panose="020B0604020202020204" pitchFamily="34" charset="0"/>
                <a:cs typeface="Arial" panose="020B0604020202020204" pitchFamily="34" charset="0"/>
              </a:rPr>
              <a:t> entfernt, und so weiter. Für die zweite Hälfte des Jahres wird ein zweites Punktezettelblatt verwendet. Alle Beobachtungen über die zwölf Monate hinweg zählen für die Erfüllung der Wissenschaftsziele.</a:t>
            </a:r>
          </a:p>
          <a:p>
            <a:pPr marL="171450" indent="-171450">
              <a:buFont typeface="Arial" panose="020B0604020202020204" pitchFamily="34" charset="0"/>
              <a:buChar char="•"/>
            </a:pPr>
            <a:endParaRPr lang="de-DE" sz="1050" noProof="0" dirty="0">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0C768564-1A30-91C1-8187-F05D6F0FFF80}"/>
              </a:ext>
            </a:extLst>
          </p:cNvPr>
          <p:cNvSpPr txBox="1"/>
          <p:nvPr/>
        </p:nvSpPr>
        <p:spPr>
          <a:xfrm>
            <a:off x="4974272" y="685808"/>
            <a:ext cx="4613350" cy="415498"/>
          </a:xfrm>
          <a:prstGeom prst="rect">
            <a:avLst/>
          </a:prstGeom>
          <a:noFill/>
        </p:spPr>
        <p:txBody>
          <a:bodyPr wrap="square" rtlCol="0">
            <a:spAutoFit/>
          </a:bodyPr>
          <a:lstStyle/>
          <a:p>
            <a:r>
              <a:rPr lang="de-DE" sz="1050" noProof="0" dirty="0">
                <a:latin typeface="Arial" panose="020B0604020202020204" pitchFamily="34" charset="0"/>
                <a:cs typeface="Arial" panose="020B0604020202020204" pitchFamily="34" charset="0"/>
              </a:rPr>
              <a:t>Habt ihr das Spiel schon öfter gespielt? Dann versucht doch eine dieser Varianten für etwas Abwechslung.</a:t>
            </a:r>
          </a:p>
        </p:txBody>
      </p:sp>
      <p:grpSp>
        <p:nvGrpSpPr>
          <p:cNvPr id="5" name="Gruppieren 4">
            <a:extLst>
              <a:ext uri="{FF2B5EF4-FFF2-40B4-BE49-F238E27FC236}">
                <a16:creationId xmlns:a16="http://schemas.microsoft.com/office/drawing/2014/main" id="{6B37CFAC-0F53-55ED-E9F3-9CF01EC46D63}"/>
              </a:ext>
            </a:extLst>
          </p:cNvPr>
          <p:cNvGrpSpPr/>
          <p:nvPr/>
        </p:nvGrpSpPr>
        <p:grpSpPr>
          <a:xfrm>
            <a:off x="518880" y="3814403"/>
            <a:ext cx="3983866" cy="1357132"/>
            <a:chOff x="647003" y="861515"/>
            <a:chExt cx="3983866" cy="1357132"/>
          </a:xfrm>
        </p:grpSpPr>
        <p:sp>
          <p:nvSpPr>
            <p:cNvPr id="15" name="Rounded Rectangle 5">
              <a:extLst>
                <a:ext uri="{FF2B5EF4-FFF2-40B4-BE49-F238E27FC236}">
                  <a16:creationId xmlns:a16="http://schemas.microsoft.com/office/drawing/2014/main" id="{98BE73DB-3C4D-F9B6-B3F8-108A49411DBC}"/>
                </a:ext>
              </a:extLst>
            </p:cNvPr>
            <p:cNvSpPr>
              <a:spLocks noChangeAspect="1"/>
            </p:cNvSpPr>
            <p:nvPr/>
          </p:nvSpPr>
          <p:spPr>
            <a:xfrm>
              <a:off x="654068" y="1110532"/>
              <a:ext cx="794106" cy="110811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cs typeface="Arial" panose="020B0604020202020204" pitchFamily="34" charset="0"/>
              </a:endParaRPr>
            </a:p>
          </p:txBody>
        </p:sp>
        <p:sp>
          <p:nvSpPr>
            <p:cNvPr id="17" name="TextBox 6">
              <a:extLst>
                <a:ext uri="{FF2B5EF4-FFF2-40B4-BE49-F238E27FC236}">
                  <a16:creationId xmlns:a16="http://schemas.microsoft.com/office/drawing/2014/main" id="{D3B91B83-8BC7-13F2-62C6-D01903658786}"/>
                </a:ext>
              </a:extLst>
            </p:cNvPr>
            <p:cNvSpPr txBox="1"/>
            <p:nvPr/>
          </p:nvSpPr>
          <p:spPr>
            <a:xfrm>
              <a:off x="647003" y="1420444"/>
              <a:ext cx="808235" cy="400110"/>
            </a:xfrm>
            <a:prstGeom prst="rect">
              <a:avLst/>
            </a:prstGeom>
            <a:noFill/>
          </p:spPr>
          <p:txBody>
            <a:bodyPr wrap="none" rtlCol="0">
              <a:spAutoFit/>
            </a:bodyPr>
            <a:lstStyle/>
            <a:p>
              <a:pPr algn="ctr"/>
              <a:r>
                <a:rPr lang="de-DE" sz="1000" noProof="0" dirty="0">
                  <a:latin typeface="Arial" panose="020B0604020202020204" pitchFamily="34" charset="0"/>
                  <a:cs typeface="Arial" panose="020B0604020202020204" pitchFamily="34" charset="0"/>
                </a:rPr>
                <a:t>2 Stunden </a:t>
              </a:r>
            </a:p>
            <a:p>
              <a:pPr algn="ctr"/>
              <a:r>
                <a:rPr lang="de-DE" sz="1000" dirty="0">
                  <a:latin typeface="Arial" panose="020B0604020202020204" pitchFamily="34" charset="0"/>
                  <a:cs typeface="Arial" panose="020B0604020202020204" pitchFamily="34" charset="0"/>
                </a:rPr>
                <a:t>D</a:t>
              </a:r>
              <a:r>
                <a:rPr lang="de-DE" sz="1000" noProof="0" dirty="0" err="1">
                  <a:latin typeface="Arial" panose="020B0604020202020204" pitchFamily="34" charset="0"/>
                  <a:cs typeface="Arial" panose="020B0604020202020204" pitchFamily="34" charset="0"/>
                </a:rPr>
                <a:t>ark</a:t>
              </a:r>
              <a:r>
                <a:rPr lang="de-DE" sz="1000" noProof="0" dirty="0">
                  <a:latin typeface="Arial" panose="020B0604020202020204" pitchFamily="34" charset="0"/>
                  <a:cs typeface="Arial" panose="020B0604020202020204" pitchFamily="34" charset="0"/>
                </a:rPr>
                <a:t> Time</a:t>
              </a:r>
            </a:p>
          </p:txBody>
        </p:sp>
        <p:sp>
          <p:nvSpPr>
            <p:cNvPr id="21" name="Rounded Rectangle 7">
              <a:extLst>
                <a:ext uri="{FF2B5EF4-FFF2-40B4-BE49-F238E27FC236}">
                  <a16:creationId xmlns:a16="http://schemas.microsoft.com/office/drawing/2014/main" id="{24CBFCEC-A9E1-E784-F90F-378968C969C8}"/>
                </a:ext>
              </a:extLst>
            </p:cNvPr>
            <p:cNvSpPr>
              <a:spLocks noChangeAspect="1"/>
            </p:cNvSpPr>
            <p:nvPr/>
          </p:nvSpPr>
          <p:spPr>
            <a:xfrm>
              <a:off x="1581538" y="1110532"/>
              <a:ext cx="794106" cy="110811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cs typeface="Arial" panose="020B0604020202020204" pitchFamily="34" charset="0"/>
              </a:endParaRPr>
            </a:p>
          </p:txBody>
        </p:sp>
        <p:sp>
          <p:nvSpPr>
            <p:cNvPr id="35" name="TextBox 8">
              <a:extLst>
                <a:ext uri="{FF2B5EF4-FFF2-40B4-BE49-F238E27FC236}">
                  <a16:creationId xmlns:a16="http://schemas.microsoft.com/office/drawing/2014/main" id="{1A3FCDD7-DBBC-50A8-2409-0E6A00A7BCCA}"/>
                </a:ext>
              </a:extLst>
            </p:cNvPr>
            <p:cNvSpPr txBox="1"/>
            <p:nvPr/>
          </p:nvSpPr>
          <p:spPr>
            <a:xfrm>
              <a:off x="1603704" y="1420444"/>
              <a:ext cx="776175" cy="400110"/>
            </a:xfrm>
            <a:prstGeom prst="rect">
              <a:avLst/>
            </a:prstGeom>
            <a:noFill/>
          </p:spPr>
          <p:txBody>
            <a:bodyPr wrap="none" rtlCol="0">
              <a:spAutoFit/>
            </a:bodyPr>
            <a:lstStyle/>
            <a:p>
              <a:pPr algn="ctr"/>
              <a:r>
                <a:rPr lang="de-DE" sz="1000" noProof="0" dirty="0">
                  <a:latin typeface="Arial" panose="020B0604020202020204" pitchFamily="34" charset="0"/>
                  <a:cs typeface="Arial" panose="020B0604020202020204" pitchFamily="34" charset="0"/>
                </a:rPr>
                <a:t>1 Stunde</a:t>
              </a:r>
            </a:p>
            <a:p>
              <a:pPr algn="ctr"/>
              <a:r>
                <a:rPr lang="de-DE" sz="1000" dirty="0">
                  <a:latin typeface="Arial" panose="020B0604020202020204" pitchFamily="34" charset="0"/>
                  <a:cs typeface="Arial" panose="020B0604020202020204" pitchFamily="34" charset="0"/>
                </a:rPr>
                <a:t>D</a:t>
              </a:r>
              <a:r>
                <a:rPr lang="de-DE" sz="1000" noProof="0" dirty="0" err="1">
                  <a:latin typeface="Arial" panose="020B0604020202020204" pitchFamily="34" charset="0"/>
                  <a:cs typeface="Arial" panose="020B0604020202020204" pitchFamily="34" charset="0"/>
                </a:rPr>
                <a:t>ark</a:t>
              </a:r>
              <a:r>
                <a:rPr lang="de-DE" sz="1000" noProof="0" dirty="0">
                  <a:latin typeface="Arial" panose="020B0604020202020204" pitchFamily="34" charset="0"/>
                  <a:cs typeface="Arial" panose="020B0604020202020204" pitchFamily="34" charset="0"/>
                </a:rPr>
                <a:t> Time</a:t>
              </a:r>
            </a:p>
          </p:txBody>
        </p:sp>
        <p:sp>
          <p:nvSpPr>
            <p:cNvPr id="36" name="Rounded Rectangle 9">
              <a:extLst>
                <a:ext uri="{FF2B5EF4-FFF2-40B4-BE49-F238E27FC236}">
                  <a16:creationId xmlns:a16="http://schemas.microsoft.com/office/drawing/2014/main" id="{F77581CA-7EE1-F62A-3A79-876FC3DA8CEC}"/>
                </a:ext>
              </a:extLst>
            </p:cNvPr>
            <p:cNvSpPr>
              <a:spLocks noChangeAspect="1"/>
            </p:cNvSpPr>
            <p:nvPr/>
          </p:nvSpPr>
          <p:spPr>
            <a:xfrm>
              <a:off x="2509008" y="1110532"/>
              <a:ext cx="794106" cy="110811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cs typeface="Arial" panose="020B0604020202020204" pitchFamily="34" charset="0"/>
              </a:endParaRPr>
            </a:p>
          </p:txBody>
        </p:sp>
        <p:sp>
          <p:nvSpPr>
            <p:cNvPr id="41" name="TextBox 10">
              <a:extLst>
                <a:ext uri="{FF2B5EF4-FFF2-40B4-BE49-F238E27FC236}">
                  <a16:creationId xmlns:a16="http://schemas.microsoft.com/office/drawing/2014/main" id="{C819FE07-4BDF-0C1F-F077-016E5D37792E}"/>
                </a:ext>
              </a:extLst>
            </p:cNvPr>
            <p:cNvSpPr txBox="1"/>
            <p:nvPr/>
          </p:nvSpPr>
          <p:spPr>
            <a:xfrm>
              <a:off x="2487557" y="1421399"/>
              <a:ext cx="838691" cy="400110"/>
            </a:xfrm>
            <a:prstGeom prst="rect">
              <a:avLst/>
            </a:prstGeom>
            <a:noFill/>
          </p:spPr>
          <p:txBody>
            <a:bodyPr wrap="none" rtlCol="0">
              <a:spAutoFit/>
            </a:bodyPr>
            <a:lstStyle/>
            <a:p>
              <a:pPr algn="ctr"/>
              <a:r>
                <a:rPr lang="de-DE" sz="1000" dirty="0">
                  <a:latin typeface="Arial" panose="020B0604020202020204" pitchFamily="34" charset="0"/>
                  <a:cs typeface="Arial" panose="020B0604020202020204" pitchFamily="34" charset="0"/>
                </a:rPr>
                <a:t>2</a:t>
              </a:r>
              <a:r>
                <a:rPr lang="de-DE" sz="1000" noProof="0" dirty="0">
                  <a:latin typeface="Arial" panose="020B0604020202020204" pitchFamily="34" charset="0"/>
                  <a:cs typeface="Arial" panose="020B0604020202020204" pitchFamily="34" charset="0"/>
                </a:rPr>
                <a:t> Stunden</a:t>
              </a:r>
            </a:p>
            <a:p>
              <a:pPr algn="ctr"/>
              <a:r>
                <a:rPr lang="de-DE" sz="1000" noProof="0" dirty="0">
                  <a:latin typeface="Arial" panose="020B0604020202020204" pitchFamily="34" charset="0"/>
                  <a:cs typeface="Arial" panose="020B0604020202020204" pitchFamily="34" charset="0"/>
                </a:rPr>
                <a:t>Bright Time</a:t>
              </a:r>
            </a:p>
          </p:txBody>
        </p:sp>
        <p:sp>
          <p:nvSpPr>
            <p:cNvPr id="42" name="Rounded Rectangle 11">
              <a:extLst>
                <a:ext uri="{FF2B5EF4-FFF2-40B4-BE49-F238E27FC236}">
                  <a16:creationId xmlns:a16="http://schemas.microsoft.com/office/drawing/2014/main" id="{C2D6771A-5CA9-E720-60B0-B57FAD2E4EE2}"/>
                </a:ext>
              </a:extLst>
            </p:cNvPr>
            <p:cNvSpPr>
              <a:spLocks noChangeAspect="1"/>
            </p:cNvSpPr>
            <p:nvPr/>
          </p:nvSpPr>
          <p:spPr>
            <a:xfrm>
              <a:off x="3797669" y="1110532"/>
              <a:ext cx="794106" cy="110811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latin typeface="Arial" panose="020B0604020202020204" pitchFamily="34" charset="0"/>
                <a:cs typeface="Arial" panose="020B0604020202020204" pitchFamily="34" charset="0"/>
              </a:endParaRPr>
            </a:p>
          </p:txBody>
        </p:sp>
        <p:sp>
          <p:nvSpPr>
            <p:cNvPr id="43" name="TextBox 12">
              <a:extLst>
                <a:ext uri="{FF2B5EF4-FFF2-40B4-BE49-F238E27FC236}">
                  <a16:creationId xmlns:a16="http://schemas.microsoft.com/office/drawing/2014/main" id="{232D09EB-0F94-E30C-FD60-4C1807203B30}"/>
                </a:ext>
              </a:extLst>
            </p:cNvPr>
            <p:cNvSpPr txBox="1"/>
            <p:nvPr/>
          </p:nvSpPr>
          <p:spPr>
            <a:xfrm>
              <a:off x="3767039" y="1210618"/>
              <a:ext cx="863830" cy="907941"/>
            </a:xfrm>
            <a:prstGeom prst="rect">
              <a:avLst/>
            </a:prstGeom>
            <a:noFill/>
          </p:spPr>
          <p:txBody>
            <a:bodyPr wrap="square" rtlCol="0">
              <a:spAutoFit/>
            </a:bodyPr>
            <a:lstStyle/>
            <a:p>
              <a:pPr algn="ctr"/>
              <a:r>
                <a:rPr lang="de-DE" sz="800" b="1" dirty="0">
                  <a:latin typeface="Arial" panose="020B0604020202020204" pitchFamily="34" charset="0"/>
                  <a:cs typeface="Arial" panose="020B0604020202020204" pitchFamily="34" charset="0"/>
                </a:rPr>
                <a:t>Supernova</a:t>
              </a:r>
            </a:p>
            <a:p>
              <a:pPr algn="ctr"/>
              <a:endParaRPr lang="de-DE" sz="500" dirty="0">
                <a:latin typeface="Arial" panose="020B0604020202020204" pitchFamily="34" charset="0"/>
                <a:cs typeface="Arial" panose="020B0604020202020204" pitchFamily="34" charset="0"/>
              </a:endParaRPr>
            </a:p>
            <a:p>
              <a:pPr algn="ctr"/>
              <a:r>
                <a:rPr lang="de-DE" sz="800" dirty="0">
                  <a:latin typeface="Arial" panose="020B0604020202020204" pitchFamily="34" charset="0"/>
                  <a:cs typeface="Arial" panose="020B0604020202020204" pitchFamily="34" charset="0"/>
                </a:rPr>
                <a:t>Verwende 1 Stunde Bright oder Dark Time</a:t>
              </a:r>
              <a:br>
                <a:rPr lang="de-DE" sz="800" dirty="0">
                  <a:latin typeface="Arial" panose="020B0604020202020204" pitchFamily="34" charset="0"/>
                  <a:cs typeface="Arial" panose="020B0604020202020204" pitchFamily="34" charset="0"/>
                </a:rPr>
              </a:br>
              <a:r>
                <a:rPr lang="de-DE" sz="800" dirty="0">
                  <a:latin typeface="Arial" panose="020B0604020202020204" pitchFamily="34" charset="0"/>
                  <a:cs typeface="Arial" panose="020B0604020202020204" pitchFamily="34" charset="0"/>
                </a:rPr>
                <a:t>2 Punkte</a:t>
              </a:r>
            </a:p>
          </p:txBody>
        </p:sp>
        <p:pic>
          <p:nvPicPr>
            <p:cNvPr id="44" name="Graphic 15">
              <a:extLst>
                <a:ext uri="{FF2B5EF4-FFF2-40B4-BE49-F238E27FC236}">
                  <a16:creationId xmlns:a16="http://schemas.microsoft.com/office/drawing/2014/main" id="{A201BFA8-45B8-3105-9733-E0A9C076EC9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8726" y="873807"/>
              <a:ext cx="174389" cy="174389"/>
            </a:xfrm>
            <a:prstGeom prst="rect">
              <a:avLst/>
            </a:prstGeom>
          </p:spPr>
        </p:pic>
        <p:pic>
          <p:nvPicPr>
            <p:cNvPr id="45" name="Graphic 17">
              <a:extLst>
                <a:ext uri="{FF2B5EF4-FFF2-40B4-BE49-F238E27FC236}">
                  <a16:creationId xmlns:a16="http://schemas.microsoft.com/office/drawing/2014/main" id="{7BDEBAD6-CF3F-1729-5029-1A46FF39914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177922" y="861515"/>
              <a:ext cx="43200" cy="172800"/>
            </a:xfrm>
            <a:prstGeom prst="rect">
              <a:avLst/>
            </a:prstGeom>
          </p:spPr>
        </p:pic>
        <p:pic>
          <p:nvPicPr>
            <p:cNvPr id="46" name="Graphic 18">
              <a:extLst>
                <a:ext uri="{FF2B5EF4-FFF2-40B4-BE49-F238E27FC236}">
                  <a16:creationId xmlns:a16="http://schemas.microsoft.com/office/drawing/2014/main" id="{A67D0DFC-EF23-553B-52E2-54A9F993278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96196" y="867468"/>
              <a:ext cx="174389" cy="174389"/>
            </a:xfrm>
            <a:prstGeom prst="rect">
              <a:avLst/>
            </a:prstGeom>
          </p:spPr>
        </p:pic>
        <p:pic>
          <p:nvPicPr>
            <p:cNvPr id="47" name="Graphic 19">
              <a:extLst>
                <a:ext uri="{FF2B5EF4-FFF2-40B4-BE49-F238E27FC236}">
                  <a16:creationId xmlns:a16="http://schemas.microsoft.com/office/drawing/2014/main" id="{565D0C3C-3073-B698-B2A7-0F9C4A531F4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23666" y="861515"/>
              <a:ext cx="174389" cy="174389"/>
            </a:xfrm>
            <a:prstGeom prst="rect">
              <a:avLst/>
            </a:prstGeom>
          </p:spPr>
        </p:pic>
      </p:grpSp>
    </p:spTree>
    <p:extLst>
      <p:ext uri="{BB962C8B-B14F-4D97-AF65-F5344CB8AC3E}">
        <p14:creationId xmlns:p14="http://schemas.microsoft.com/office/powerpoint/2010/main" val="815500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8C2BD-5D49-EAC3-2BE7-2F80E1CB146F}"/>
            </a:ext>
          </a:extLst>
        </p:cNvPr>
        <p:cNvGrpSpPr/>
        <p:nvPr/>
      </p:nvGrpSpPr>
      <p:grpSpPr>
        <a:xfrm>
          <a:off x="0" y="0"/>
          <a:ext cx="0" cy="0"/>
          <a:chOff x="0" y="0"/>
          <a:chExt cx="0" cy="0"/>
        </a:xfrm>
      </p:grpSpPr>
      <p:sp>
        <p:nvSpPr>
          <p:cNvPr id="41" name="TextBox 40">
            <a:extLst>
              <a:ext uri="{FF2B5EF4-FFF2-40B4-BE49-F238E27FC236}">
                <a16:creationId xmlns:a16="http://schemas.microsoft.com/office/drawing/2014/main" id="{5DF5EA55-6242-04C8-7F36-303DFC1D0F14}"/>
              </a:ext>
            </a:extLst>
          </p:cNvPr>
          <p:cNvSpPr txBox="1"/>
          <p:nvPr/>
        </p:nvSpPr>
        <p:spPr>
          <a:xfrm>
            <a:off x="1764687" y="219945"/>
            <a:ext cx="1423788" cy="523220"/>
          </a:xfrm>
          <a:prstGeom prst="rect">
            <a:avLst/>
          </a:prstGeom>
          <a:noFill/>
        </p:spPr>
        <p:txBody>
          <a:bodyPr wrap="none" rtlCol="0">
            <a:spAutoFit/>
          </a:bodyPr>
          <a:lstStyle/>
          <a:p>
            <a:r>
              <a:rPr lang="de-DE" sz="2800" b="1" noProof="0" dirty="0" err="1">
                <a:latin typeface="Arial" panose="020B0604020202020204" pitchFamily="34" charset="0"/>
                <a:cs typeface="Arial" panose="020B0604020202020204" pitchFamily="34" charset="0"/>
              </a:rPr>
              <a:t>Credits</a:t>
            </a:r>
            <a:endParaRPr lang="de-DE" sz="2800" b="1" noProof="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E518A8E-645B-5530-9D79-B070A6266576}"/>
              </a:ext>
            </a:extLst>
          </p:cNvPr>
          <p:cNvSpPr txBox="1"/>
          <p:nvPr/>
        </p:nvSpPr>
        <p:spPr>
          <a:xfrm>
            <a:off x="138792" y="709810"/>
            <a:ext cx="4524289" cy="2600712"/>
          </a:xfrm>
          <a:prstGeom prst="rect">
            <a:avLst/>
          </a:prstGeom>
          <a:noFill/>
        </p:spPr>
        <p:txBody>
          <a:bodyPr wrap="square" rtlCol="0">
            <a:spAutoFit/>
          </a:bodyPr>
          <a:lstStyle/>
          <a:p>
            <a:r>
              <a:rPr lang="de-DE" sz="1200" b="1" dirty="0">
                <a:latin typeface="Arial" panose="020B0604020202020204" pitchFamily="34" charset="0"/>
                <a:cs typeface="Arial" panose="020B0604020202020204" pitchFamily="34" charset="0"/>
              </a:rPr>
              <a:t>Spiel:</a:t>
            </a:r>
            <a:r>
              <a:rPr lang="de-DE" sz="1200" dirty="0">
                <a:latin typeface="Arial" panose="020B0604020202020204" pitchFamily="34" charset="0"/>
                <a:cs typeface="Arial" panose="020B0604020202020204" pitchFamily="34" charset="0"/>
              </a:rPr>
              <a:t> Sloan Digital Sky Survey / Niall Deacon</a:t>
            </a:r>
            <a:br>
              <a:rPr lang="de-DE" sz="1200" dirty="0">
                <a:latin typeface="Arial" panose="020B0604020202020204" pitchFamily="34" charset="0"/>
                <a:cs typeface="Arial" panose="020B0604020202020204" pitchFamily="34" charset="0"/>
              </a:rPr>
            </a:br>
            <a:r>
              <a:rPr lang="de-DE" sz="1200" b="1" dirty="0">
                <a:latin typeface="Arial" panose="020B0604020202020204" pitchFamily="34" charset="0"/>
                <a:cs typeface="Arial" panose="020B0604020202020204" pitchFamily="34" charset="0"/>
              </a:rPr>
              <a:t>Bildnachweise:</a:t>
            </a:r>
            <a:r>
              <a:rPr lang="de-DE" sz="1200" dirty="0">
                <a:latin typeface="Arial" panose="020B0604020202020204" pitchFamily="34" charset="0"/>
                <a:cs typeface="Arial" panose="020B0604020202020204" pitchFamily="34" charset="0"/>
              </a:rPr>
              <a:t> Sloan Digital Sky Survey</a:t>
            </a:r>
            <a:br>
              <a:rPr lang="de-DE" sz="1200" dirty="0">
                <a:latin typeface="Arial" panose="020B0604020202020204" pitchFamily="34" charset="0"/>
                <a:cs typeface="Arial" panose="020B0604020202020204" pitchFamily="34" charset="0"/>
              </a:rPr>
            </a:br>
            <a:r>
              <a:rPr lang="de-DE" sz="1200" b="1" dirty="0">
                <a:latin typeface="Arial" panose="020B0604020202020204" pitchFamily="34" charset="0"/>
                <a:cs typeface="Arial" panose="020B0604020202020204" pitchFamily="34" charset="0"/>
              </a:rPr>
              <a:t>Illustrationsbilder:</a:t>
            </a:r>
            <a:r>
              <a:rPr lang="de-DE" sz="1200" dirty="0">
                <a:latin typeface="Arial" panose="020B0604020202020204" pitchFamily="34" charset="0"/>
                <a:cs typeface="Arial" panose="020B0604020202020204" pitchFamily="34" charset="0"/>
              </a:rPr>
              <a:t> Zeit – IC 5146; Ereignis – NGC 5257; Wissenschaftsziele – </a:t>
            </a:r>
            <a:r>
              <a:rPr lang="de-DE" sz="1200" dirty="0" err="1">
                <a:latin typeface="Arial" panose="020B0604020202020204" pitchFamily="34" charset="0"/>
                <a:cs typeface="Arial" panose="020B0604020202020204" pitchFamily="34" charset="0"/>
              </a:rPr>
              <a:t>Stephan’s</a:t>
            </a:r>
            <a:r>
              <a:rPr lang="de-DE" sz="1200" dirty="0">
                <a:latin typeface="Arial" panose="020B0604020202020204" pitchFamily="34" charset="0"/>
                <a:cs typeface="Arial" panose="020B0604020202020204" pitchFamily="34" charset="0"/>
              </a:rPr>
              <a:t> Quintet, Box-Bild – Abell 2151</a:t>
            </a:r>
            <a:br>
              <a:rPr lang="de-DE" sz="1200" dirty="0">
                <a:latin typeface="Arial" panose="020B0604020202020204" pitchFamily="34" charset="0"/>
                <a:cs typeface="Arial" panose="020B0604020202020204" pitchFamily="34" charset="0"/>
              </a:rPr>
            </a:br>
            <a:r>
              <a:rPr lang="de-DE" sz="1200" b="1" dirty="0">
                <a:latin typeface="Arial" panose="020B0604020202020204" pitchFamily="34" charset="0"/>
                <a:cs typeface="Arial" panose="020B0604020202020204" pitchFamily="34" charset="0"/>
              </a:rPr>
              <a:t>Icon-Nachweise:</a:t>
            </a:r>
            <a:r>
              <a:rPr lang="de-DE" sz="1200" dirty="0">
                <a:latin typeface="Arial" panose="020B0604020202020204" pitchFamily="34" charset="0"/>
                <a:cs typeface="Arial" panose="020B0604020202020204" pitchFamily="34" charset="0"/>
              </a:rPr>
              <a:t> Font </a:t>
            </a:r>
            <a:r>
              <a:rPr lang="de-DE" sz="1200" dirty="0" err="1">
                <a:latin typeface="Arial" panose="020B0604020202020204" pitchFamily="34" charset="0"/>
                <a:cs typeface="Arial" panose="020B0604020202020204" pitchFamily="34" charset="0"/>
              </a:rPr>
              <a:t>Awesome</a:t>
            </a:r>
            <a:r>
              <a:rPr lang="de-DE" sz="1200" dirty="0">
                <a:latin typeface="Arial" panose="020B0604020202020204" pitchFamily="34" charset="0"/>
                <a:cs typeface="Arial" panose="020B0604020202020204" pitchFamily="34" charset="0"/>
              </a:rPr>
              <a:t> von Dave Gandy – </a:t>
            </a:r>
            <a:r>
              <a:rPr lang="de-DE" sz="1200" dirty="0">
                <a:latin typeface="Arial" panose="020B0604020202020204" pitchFamily="34" charset="0"/>
                <a:cs typeface="Arial" panose="020B0604020202020204" pitchFamily="34" charset="0"/>
                <a:hlinkClick r:id="rId3"/>
              </a:rPr>
              <a:t>fontawesome.io</a:t>
            </a:r>
            <a:endParaRPr lang="de-DE" sz="1200" dirty="0">
              <a:latin typeface="Arial" panose="020B0604020202020204" pitchFamily="34" charset="0"/>
              <a:cs typeface="Arial" panose="020B0604020202020204" pitchFamily="34" charset="0"/>
            </a:endParaRPr>
          </a:p>
          <a:p>
            <a:r>
              <a:rPr lang="de-DE" sz="1200" dirty="0">
                <a:latin typeface="Arial" panose="020B0604020202020204" pitchFamily="34" charset="0"/>
                <a:cs typeface="Arial" panose="020B0604020202020204" pitchFamily="34" charset="0"/>
              </a:rPr>
              <a:t>Ein besonderer Dank geht an Anne-Marie </a:t>
            </a:r>
            <a:r>
              <a:rPr lang="de-DE" sz="1200" dirty="0" err="1">
                <a:latin typeface="Arial" panose="020B0604020202020204" pitchFamily="34" charset="0"/>
                <a:cs typeface="Arial" panose="020B0604020202020204" pitchFamily="34" charset="0"/>
              </a:rPr>
              <a:t>Weijmans</a:t>
            </a:r>
            <a:r>
              <a:rPr lang="de-DE" sz="1200" dirty="0">
                <a:latin typeface="Arial" panose="020B0604020202020204" pitchFamily="34" charset="0"/>
                <a:cs typeface="Arial" panose="020B0604020202020204" pitchFamily="34" charset="0"/>
              </a:rPr>
              <a:t>, die St Andrews Galaxy Group, Emily Griffith und das Team der University </a:t>
            </a:r>
            <a:r>
              <a:rPr lang="de-DE" sz="1200" dirty="0" err="1">
                <a:latin typeface="Arial" panose="020B0604020202020204" pitchFamily="34" charset="0"/>
                <a:cs typeface="Arial" panose="020B0604020202020204" pitchFamily="34" charset="0"/>
              </a:rPr>
              <a:t>of</a:t>
            </a:r>
            <a:r>
              <a:rPr lang="de-DE" sz="1200" dirty="0">
                <a:latin typeface="Arial" panose="020B0604020202020204" pitchFamily="34" charset="0"/>
                <a:cs typeface="Arial" panose="020B0604020202020204" pitchFamily="34" charset="0"/>
              </a:rPr>
              <a:t> Colorado sowie die BOGY-Praktikanten am Haus der Astronomie für ihre Hilfe beim Testen des Spiels und die wertvollen Rückmeldungen sowie Vorschläge für neue Regeln.</a:t>
            </a:r>
          </a:p>
          <a:p>
            <a:endParaRPr lang="de-DE" sz="1200" dirty="0">
              <a:latin typeface="Arial" panose="020B0604020202020204" pitchFamily="34" charset="0"/>
              <a:cs typeface="Arial" panose="020B0604020202020204" pitchFamily="34" charset="0"/>
            </a:endParaRPr>
          </a:p>
          <a:p>
            <a:r>
              <a:rPr lang="de-DE" sz="1200" dirty="0">
                <a:latin typeface="Arial" panose="020B0604020202020204" pitchFamily="34" charset="0"/>
                <a:cs typeface="Arial" panose="020B0604020202020204" pitchFamily="34" charset="0"/>
              </a:rPr>
              <a:t>Veröffentlicht unter der Creative-Commons-Lizenz </a:t>
            </a:r>
            <a:r>
              <a:rPr lang="de-DE" sz="1200" b="1" dirty="0">
                <a:latin typeface="Arial" panose="020B0604020202020204" pitchFamily="34" charset="0"/>
                <a:cs typeface="Arial" panose="020B0604020202020204" pitchFamily="34" charset="0"/>
              </a:rPr>
              <a:t>CC-BY-4.0</a:t>
            </a:r>
            <a:endParaRPr lang="de-DE" sz="1200" dirty="0">
              <a:latin typeface="Arial" panose="020B0604020202020204" pitchFamily="34" charset="0"/>
              <a:cs typeface="Arial" panose="020B0604020202020204" pitchFamily="34" charset="0"/>
            </a:endParaRPr>
          </a:p>
          <a:p>
            <a:endParaRPr lang="de-DE" sz="700" noProof="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04EEC3AB-F637-7930-7487-15EEB8CF1CAB}"/>
              </a:ext>
            </a:extLst>
          </p:cNvPr>
          <p:cNvSpPr txBox="1"/>
          <p:nvPr/>
        </p:nvSpPr>
        <p:spPr>
          <a:xfrm>
            <a:off x="138791" y="3459480"/>
            <a:ext cx="4524289" cy="2308324"/>
          </a:xfrm>
          <a:prstGeom prst="rect">
            <a:avLst/>
          </a:prstGeom>
          <a:noFill/>
        </p:spPr>
        <p:txBody>
          <a:bodyPr wrap="square" rtlCol="0">
            <a:spAutoFit/>
          </a:bodyPr>
          <a:lstStyle/>
          <a:p>
            <a:r>
              <a:rPr lang="de-DE" sz="1200" dirty="0">
                <a:latin typeface="Arial" panose="020B0604020202020204" pitchFamily="34" charset="0"/>
                <a:cs typeface="Arial" panose="020B0604020202020204" pitchFamily="34" charset="0"/>
              </a:rPr>
              <a:t>Die Finanzierung der </a:t>
            </a:r>
            <a:r>
              <a:rPr lang="de-DE" sz="1200" b="1" dirty="0">
                <a:latin typeface="Arial" panose="020B0604020202020204" pitchFamily="34" charset="0"/>
                <a:cs typeface="Arial" panose="020B0604020202020204" pitchFamily="34" charset="0"/>
              </a:rPr>
              <a:t>Sloan Digital Sky Survey V</a:t>
            </a:r>
            <a:r>
              <a:rPr lang="de-DE" sz="1200" dirty="0">
                <a:latin typeface="Arial" panose="020B0604020202020204" pitchFamily="34" charset="0"/>
                <a:cs typeface="Arial" panose="020B0604020202020204" pitchFamily="34" charset="0"/>
              </a:rPr>
              <a:t> wurde von der Alfred P. Sloan </a:t>
            </a:r>
            <a:r>
              <a:rPr lang="de-DE" sz="1200" dirty="0" err="1">
                <a:latin typeface="Arial" panose="020B0604020202020204" pitchFamily="34" charset="0"/>
                <a:cs typeface="Arial" panose="020B0604020202020204" pitchFamily="34" charset="0"/>
              </a:rPr>
              <a:t>Foundation</a:t>
            </a:r>
            <a:r>
              <a:rPr lang="de-DE" sz="1200" dirty="0">
                <a:latin typeface="Arial" panose="020B0604020202020204" pitchFamily="34" charset="0"/>
                <a:cs typeface="Arial" panose="020B0604020202020204" pitchFamily="34" charset="0"/>
              </a:rPr>
              <a:t>, der Heising-Simons </a:t>
            </a:r>
            <a:r>
              <a:rPr lang="de-DE" sz="1200" dirty="0" err="1">
                <a:latin typeface="Arial" panose="020B0604020202020204" pitchFamily="34" charset="0"/>
                <a:cs typeface="Arial" panose="020B0604020202020204" pitchFamily="34" charset="0"/>
              </a:rPr>
              <a:t>Foundation</a:t>
            </a:r>
            <a:r>
              <a:rPr lang="de-DE" sz="1200" dirty="0">
                <a:latin typeface="Arial" panose="020B0604020202020204" pitchFamily="34" charset="0"/>
                <a:cs typeface="Arial" panose="020B0604020202020204" pitchFamily="34" charset="0"/>
              </a:rPr>
              <a:t>, der National Science </a:t>
            </a:r>
            <a:r>
              <a:rPr lang="de-DE" sz="1200" dirty="0" err="1">
                <a:latin typeface="Arial" panose="020B0604020202020204" pitchFamily="34" charset="0"/>
                <a:cs typeface="Arial" panose="020B0604020202020204" pitchFamily="34" charset="0"/>
              </a:rPr>
              <a:t>Foundation</a:t>
            </a:r>
            <a:r>
              <a:rPr lang="de-DE" sz="1200" dirty="0">
                <a:latin typeface="Arial" panose="020B0604020202020204" pitchFamily="34" charset="0"/>
                <a:cs typeface="Arial" panose="020B0604020202020204" pitchFamily="34" charset="0"/>
              </a:rPr>
              <a:t> sowie den teilnehmenden Institutionen bereitgestellt. SDSS bedankt sich für die Unterstützung und die Ressourcen des </a:t>
            </a:r>
            <a:r>
              <a:rPr lang="de-DE" sz="1200" b="1" dirty="0">
                <a:latin typeface="Arial" panose="020B0604020202020204" pitchFamily="34" charset="0"/>
                <a:cs typeface="Arial" panose="020B0604020202020204" pitchFamily="34" charset="0"/>
              </a:rPr>
              <a:t>Center </a:t>
            </a:r>
            <a:r>
              <a:rPr lang="de-DE" sz="1200" b="1" dirty="0" err="1">
                <a:latin typeface="Arial" panose="020B0604020202020204" pitchFamily="34" charset="0"/>
                <a:cs typeface="Arial" panose="020B0604020202020204" pitchFamily="34" charset="0"/>
              </a:rPr>
              <a:t>for</a:t>
            </a:r>
            <a:r>
              <a:rPr lang="de-DE" sz="1200" b="1" dirty="0">
                <a:latin typeface="Arial" panose="020B0604020202020204" pitchFamily="34" charset="0"/>
                <a:cs typeface="Arial" panose="020B0604020202020204" pitchFamily="34" charset="0"/>
              </a:rPr>
              <a:t> High-Performance Computing</a:t>
            </a:r>
            <a:r>
              <a:rPr lang="de-DE" sz="1200" dirty="0">
                <a:latin typeface="Arial" panose="020B0604020202020204" pitchFamily="34" charset="0"/>
                <a:cs typeface="Arial" panose="020B0604020202020204" pitchFamily="34" charset="0"/>
              </a:rPr>
              <a:t> der University </a:t>
            </a:r>
            <a:r>
              <a:rPr lang="de-DE" sz="1200" dirty="0" err="1">
                <a:latin typeface="Arial" panose="020B0604020202020204" pitchFamily="34" charset="0"/>
                <a:cs typeface="Arial" panose="020B0604020202020204" pitchFamily="34" charset="0"/>
              </a:rPr>
              <a:t>of</a:t>
            </a:r>
            <a:r>
              <a:rPr lang="de-DE" sz="1200" dirty="0">
                <a:latin typeface="Arial" panose="020B0604020202020204" pitchFamily="34" charset="0"/>
                <a:cs typeface="Arial" panose="020B0604020202020204" pitchFamily="34" charset="0"/>
              </a:rPr>
              <a:t> Utah.</a:t>
            </a:r>
          </a:p>
          <a:p>
            <a:r>
              <a:rPr lang="de-DE" sz="1200" dirty="0">
                <a:latin typeface="Arial" panose="020B0604020202020204" pitchFamily="34" charset="0"/>
                <a:cs typeface="Arial" panose="020B0604020202020204" pitchFamily="34" charset="0"/>
              </a:rPr>
              <a:t>Die SDSS-Teleskope befinden sich am </a:t>
            </a:r>
            <a:r>
              <a:rPr lang="de-DE" sz="1200" b="1" dirty="0">
                <a:latin typeface="Arial" panose="020B0604020202020204" pitchFamily="34" charset="0"/>
                <a:cs typeface="Arial" panose="020B0604020202020204" pitchFamily="34" charset="0"/>
              </a:rPr>
              <a:t>Apache Point Observatory</a:t>
            </a:r>
            <a:r>
              <a:rPr lang="de-DE" sz="1200" dirty="0">
                <a:latin typeface="Arial" panose="020B0604020202020204" pitchFamily="34" charset="0"/>
                <a:cs typeface="Arial" panose="020B0604020202020204" pitchFamily="34" charset="0"/>
              </a:rPr>
              <a:t>, finanziert vom </a:t>
            </a:r>
            <a:r>
              <a:rPr lang="de-DE" sz="1200" dirty="0" err="1">
                <a:latin typeface="Arial" panose="020B0604020202020204" pitchFamily="34" charset="0"/>
                <a:cs typeface="Arial" panose="020B0604020202020204" pitchFamily="34" charset="0"/>
              </a:rPr>
              <a:t>Astrophysical</a:t>
            </a:r>
            <a:r>
              <a:rPr lang="de-DE" sz="1200" dirty="0">
                <a:latin typeface="Arial" panose="020B0604020202020204" pitchFamily="34" charset="0"/>
                <a:cs typeface="Arial" panose="020B0604020202020204" pitchFamily="34" charset="0"/>
              </a:rPr>
              <a:t> Research </a:t>
            </a:r>
            <a:r>
              <a:rPr lang="de-DE" sz="1200" dirty="0" err="1">
                <a:latin typeface="Arial" panose="020B0604020202020204" pitchFamily="34" charset="0"/>
                <a:cs typeface="Arial" panose="020B0604020202020204" pitchFamily="34" charset="0"/>
              </a:rPr>
              <a:t>Consortium</a:t>
            </a:r>
            <a:r>
              <a:rPr lang="de-DE" sz="1200" dirty="0">
                <a:latin typeface="Arial" panose="020B0604020202020204" pitchFamily="34" charset="0"/>
                <a:cs typeface="Arial" panose="020B0604020202020204" pitchFamily="34" charset="0"/>
              </a:rPr>
              <a:t> und betrieben von der New Mexico State University, sowie am </a:t>
            </a:r>
            <a:r>
              <a:rPr lang="de-DE" sz="1200" b="1" dirty="0">
                <a:latin typeface="Arial" panose="020B0604020202020204" pitchFamily="34" charset="0"/>
                <a:cs typeface="Arial" panose="020B0604020202020204" pitchFamily="34" charset="0"/>
              </a:rPr>
              <a:t>Las Campanas Observatory</a:t>
            </a:r>
            <a:r>
              <a:rPr lang="de-DE" sz="1200" dirty="0">
                <a:latin typeface="Arial" panose="020B0604020202020204" pitchFamily="34" charset="0"/>
                <a:cs typeface="Arial" panose="020B0604020202020204" pitchFamily="34" charset="0"/>
              </a:rPr>
              <a:t>, betrieben von der Carnegie Institution </a:t>
            </a:r>
            <a:r>
              <a:rPr lang="de-DE" sz="1200" dirty="0" err="1">
                <a:latin typeface="Arial" panose="020B0604020202020204" pitchFamily="34" charset="0"/>
                <a:cs typeface="Arial" panose="020B0604020202020204" pitchFamily="34" charset="0"/>
              </a:rPr>
              <a:t>for</a:t>
            </a:r>
            <a:r>
              <a:rPr lang="de-DE" sz="1200" dirty="0">
                <a:latin typeface="Arial" panose="020B0604020202020204" pitchFamily="34" charset="0"/>
                <a:cs typeface="Arial" panose="020B0604020202020204" pitchFamily="34" charset="0"/>
              </a:rPr>
              <a:t> Science.</a:t>
            </a:r>
          </a:p>
          <a:p>
            <a:r>
              <a:rPr lang="de-DE" sz="1200" dirty="0">
                <a:latin typeface="Arial" panose="020B0604020202020204" pitchFamily="34" charset="0"/>
                <a:cs typeface="Arial" panose="020B0604020202020204" pitchFamily="34" charset="0"/>
              </a:rPr>
              <a:t>Die SDSS-Webseite finden Sie unter: </a:t>
            </a:r>
            <a:r>
              <a:rPr lang="de-DE" sz="1200" dirty="0">
                <a:latin typeface="Arial" panose="020B0604020202020204" pitchFamily="34" charset="0"/>
                <a:cs typeface="Arial" panose="020B0604020202020204" pitchFamily="34" charset="0"/>
                <a:hlinkClick r:id="rId4"/>
              </a:rPr>
              <a:t>www.sdss.org</a:t>
            </a:r>
            <a:r>
              <a:rPr lang="de-DE" sz="1200" dirty="0">
                <a:latin typeface="Arial" panose="020B0604020202020204" pitchFamily="34" charset="0"/>
                <a:cs typeface="Arial" panose="020B0604020202020204" pitchFamily="34" charset="0"/>
              </a:rPr>
              <a:t>.</a:t>
            </a:r>
          </a:p>
        </p:txBody>
      </p:sp>
      <p:sp>
        <p:nvSpPr>
          <p:cNvPr id="17" name="TextBox 16">
            <a:extLst>
              <a:ext uri="{FF2B5EF4-FFF2-40B4-BE49-F238E27FC236}">
                <a16:creationId xmlns:a16="http://schemas.microsoft.com/office/drawing/2014/main" id="{3951A605-20F4-373C-AA20-1E413B13557E}"/>
              </a:ext>
            </a:extLst>
          </p:cNvPr>
          <p:cNvSpPr txBox="1"/>
          <p:nvPr/>
        </p:nvSpPr>
        <p:spPr>
          <a:xfrm>
            <a:off x="5068771" y="679330"/>
            <a:ext cx="4524289" cy="3600986"/>
          </a:xfrm>
          <a:prstGeom prst="rect">
            <a:avLst/>
          </a:prstGeom>
          <a:noFill/>
        </p:spPr>
        <p:txBody>
          <a:bodyPr wrap="square" rtlCol="0">
            <a:spAutoFit/>
          </a:bodyPr>
          <a:lstStyle/>
          <a:p>
            <a:pPr>
              <a:buNone/>
            </a:pPr>
            <a:r>
              <a:rPr lang="de-DE" sz="1200" dirty="0">
                <a:latin typeface="Arial" panose="020B0604020202020204" pitchFamily="34" charset="0"/>
                <a:cs typeface="Arial" panose="020B0604020202020204" pitchFamily="34" charset="0"/>
              </a:rPr>
              <a:t>DSS wird vom </a:t>
            </a:r>
            <a:r>
              <a:rPr lang="de-DE" sz="1200" dirty="0" err="1">
                <a:latin typeface="Arial" panose="020B0604020202020204" pitchFamily="34" charset="0"/>
                <a:cs typeface="Arial" panose="020B0604020202020204" pitchFamily="34" charset="0"/>
              </a:rPr>
              <a:t>Astrophysical</a:t>
            </a:r>
            <a:r>
              <a:rPr lang="de-DE" sz="1200" dirty="0">
                <a:latin typeface="Arial" panose="020B0604020202020204" pitchFamily="34" charset="0"/>
                <a:cs typeface="Arial" panose="020B0604020202020204" pitchFamily="34" charset="0"/>
              </a:rPr>
              <a:t> Research </a:t>
            </a:r>
            <a:r>
              <a:rPr lang="de-DE" sz="1200" dirty="0" err="1">
                <a:latin typeface="Arial" panose="020B0604020202020204" pitchFamily="34" charset="0"/>
                <a:cs typeface="Arial" panose="020B0604020202020204" pitchFamily="34" charset="0"/>
              </a:rPr>
              <a:t>Consortium</a:t>
            </a:r>
            <a:r>
              <a:rPr lang="de-DE" sz="1200" dirty="0">
                <a:latin typeface="Arial" panose="020B0604020202020204" pitchFamily="34" charset="0"/>
                <a:cs typeface="Arial" panose="020B0604020202020204" pitchFamily="34" charset="0"/>
              </a:rPr>
              <a:t> im Auftrag der teilnehmenden Institutionen der SDSS-Kollaboration verwaltet, darunter: Caltech, die Carnegie Institution </a:t>
            </a:r>
            <a:r>
              <a:rPr lang="de-DE" sz="1200" dirty="0" err="1">
                <a:latin typeface="Arial" panose="020B0604020202020204" pitchFamily="34" charset="0"/>
                <a:cs typeface="Arial" panose="020B0604020202020204" pitchFamily="34" charset="0"/>
              </a:rPr>
              <a:t>for</a:t>
            </a:r>
            <a:r>
              <a:rPr lang="de-DE" sz="1200" dirty="0">
                <a:latin typeface="Arial" panose="020B0604020202020204" pitchFamily="34" charset="0"/>
                <a:cs typeface="Arial" panose="020B0604020202020204" pitchFamily="34" charset="0"/>
              </a:rPr>
              <a:t> Science, </a:t>
            </a:r>
            <a:r>
              <a:rPr lang="de-DE" sz="1200" dirty="0" err="1">
                <a:latin typeface="Arial" panose="020B0604020202020204" pitchFamily="34" charset="0"/>
                <a:cs typeface="Arial" panose="020B0604020202020204" pitchFamily="34" charset="0"/>
              </a:rPr>
              <a:t>Forscher:innen</a:t>
            </a:r>
            <a:r>
              <a:rPr lang="de-DE" sz="1200" dirty="0">
                <a:latin typeface="Arial" panose="020B0604020202020204" pitchFamily="34" charset="0"/>
                <a:cs typeface="Arial" panose="020B0604020202020204" pitchFamily="34" charset="0"/>
              </a:rPr>
              <a:t>, die vom </a:t>
            </a:r>
            <a:r>
              <a:rPr lang="de-DE" sz="1200" dirty="0" err="1">
                <a:latin typeface="Arial" panose="020B0604020202020204" pitchFamily="34" charset="0"/>
                <a:cs typeface="Arial" panose="020B0604020202020204" pitchFamily="34" charset="0"/>
              </a:rPr>
              <a:t>Chilean</a:t>
            </a:r>
            <a:r>
              <a:rPr lang="de-DE" sz="1200" dirty="0">
                <a:latin typeface="Arial" panose="020B0604020202020204" pitchFamily="34" charset="0"/>
                <a:cs typeface="Arial" panose="020B0604020202020204" pitchFamily="34" charset="0"/>
              </a:rPr>
              <a:t> National Time </a:t>
            </a:r>
            <a:r>
              <a:rPr lang="de-DE" sz="1200" dirty="0" err="1">
                <a:latin typeface="Arial" panose="020B0604020202020204" pitchFamily="34" charset="0"/>
                <a:cs typeface="Arial" panose="020B0604020202020204" pitchFamily="34" charset="0"/>
              </a:rPr>
              <a:t>Allocation</a:t>
            </a:r>
            <a:r>
              <a:rPr lang="de-DE" sz="1200" dirty="0">
                <a:latin typeface="Arial" panose="020B0604020202020204" pitchFamily="34" charset="0"/>
                <a:cs typeface="Arial" panose="020B0604020202020204" pitchFamily="34" charset="0"/>
              </a:rPr>
              <a:t> Committee (CNTAC) bestätigt wurden, das Flatiron Institute, die Gotham </a:t>
            </a:r>
            <a:r>
              <a:rPr lang="de-DE" sz="1200" dirty="0" err="1">
                <a:latin typeface="Arial" panose="020B0604020202020204" pitchFamily="34" charset="0"/>
                <a:cs typeface="Arial" panose="020B0604020202020204" pitchFamily="34" charset="0"/>
              </a:rPr>
              <a:t>Participation</a:t>
            </a:r>
            <a:r>
              <a:rPr lang="de-DE" sz="1200" dirty="0">
                <a:latin typeface="Arial" panose="020B0604020202020204" pitchFamily="34" charset="0"/>
                <a:cs typeface="Arial" panose="020B0604020202020204" pitchFamily="34" charset="0"/>
              </a:rPr>
              <a:t> Group, Harvard University, Universität Heidelberg, Johns Hopkins University, École polytechnique </a:t>
            </a:r>
            <a:r>
              <a:rPr lang="de-DE" sz="1200" dirty="0" err="1">
                <a:latin typeface="Arial" panose="020B0604020202020204" pitchFamily="34" charset="0"/>
                <a:cs typeface="Arial" panose="020B0604020202020204" pitchFamily="34" charset="0"/>
              </a:rPr>
              <a:t>fédérale</a:t>
            </a:r>
            <a:r>
              <a:rPr lang="de-DE" sz="1200" dirty="0">
                <a:latin typeface="Arial" panose="020B0604020202020204" pitchFamily="34" charset="0"/>
                <a:cs typeface="Arial" panose="020B0604020202020204" pitchFamily="34" charset="0"/>
              </a:rPr>
              <a:t> de Lausanne (EPFL), Leibniz-Institut für Astrophysik Potsdam (AIP), Max-Planck-Institut für Astronomie (MPIA Heidelberg), Max-Planck-Institut für extraterrestrische Physik (MPE), Nanjing University, National Astronomical </a:t>
            </a:r>
            <a:r>
              <a:rPr lang="de-DE" sz="1200" dirty="0" err="1">
                <a:latin typeface="Arial" panose="020B0604020202020204" pitchFamily="34" charset="0"/>
                <a:cs typeface="Arial" panose="020B0604020202020204" pitchFamily="34" charset="0"/>
              </a:rPr>
              <a:t>Observatories</a:t>
            </a:r>
            <a:r>
              <a:rPr lang="de-DE" sz="1200" dirty="0">
                <a:latin typeface="Arial" panose="020B0604020202020204" pitchFamily="34" charset="0"/>
                <a:cs typeface="Arial" panose="020B0604020202020204" pitchFamily="34" charset="0"/>
              </a:rPr>
              <a:t> </a:t>
            </a:r>
            <a:r>
              <a:rPr lang="de-DE" sz="1200" dirty="0" err="1">
                <a:latin typeface="Arial" panose="020B0604020202020204" pitchFamily="34" charset="0"/>
                <a:cs typeface="Arial" panose="020B0604020202020204" pitchFamily="34" charset="0"/>
              </a:rPr>
              <a:t>of</a:t>
            </a:r>
            <a:r>
              <a:rPr lang="de-DE" sz="1200" dirty="0">
                <a:latin typeface="Arial" panose="020B0604020202020204" pitchFamily="34" charset="0"/>
                <a:cs typeface="Arial" panose="020B0604020202020204" pitchFamily="34" charset="0"/>
              </a:rPr>
              <a:t> China (NAOC), New Mexico State University, The Ohio State University, Pennsylvania State University, Smithsonian </a:t>
            </a:r>
            <a:r>
              <a:rPr lang="de-DE" sz="1200" dirty="0" err="1">
                <a:latin typeface="Arial" panose="020B0604020202020204" pitchFamily="34" charset="0"/>
                <a:cs typeface="Arial" panose="020B0604020202020204" pitchFamily="34" charset="0"/>
              </a:rPr>
              <a:t>Astrophysical</a:t>
            </a:r>
            <a:r>
              <a:rPr lang="de-DE" sz="1200" dirty="0">
                <a:latin typeface="Arial" panose="020B0604020202020204" pitchFamily="34" charset="0"/>
                <a:cs typeface="Arial" panose="020B0604020202020204" pitchFamily="34" charset="0"/>
              </a:rPr>
              <a:t> Observatory, Space </a:t>
            </a:r>
            <a:r>
              <a:rPr lang="de-DE" sz="1200" dirty="0" err="1">
                <a:latin typeface="Arial" panose="020B0604020202020204" pitchFamily="34" charset="0"/>
                <a:cs typeface="Arial" panose="020B0604020202020204" pitchFamily="34" charset="0"/>
              </a:rPr>
              <a:t>Telescope</a:t>
            </a:r>
            <a:r>
              <a:rPr lang="de-DE" sz="1200" dirty="0">
                <a:latin typeface="Arial" panose="020B0604020202020204" pitchFamily="34" charset="0"/>
                <a:cs typeface="Arial" panose="020B0604020202020204" pitchFamily="34" charset="0"/>
              </a:rPr>
              <a:t> Science Institute (</a:t>
            </a:r>
            <a:r>
              <a:rPr lang="de-DE" sz="1200" dirty="0" err="1">
                <a:latin typeface="Arial" panose="020B0604020202020204" pitchFamily="34" charset="0"/>
                <a:cs typeface="Arial" panose="020B0604020202020204" pitchFamily="34" charset="0"/>
              </a:rPr>
              <a:t>STScI</a:t>
            </a:r>
            <a:r>
              <a:rPr lang="de-DE" sz="1200" dirty="0">
                <a:latin typeface="Arial" panose="020B0604020202020204" pitchFamily="34" charset="0"/>
                <a:cs typeface="Arial" panose="020B0604020202020204" pitchFamily="34" charset="0"/>
              </a:rPr>
              <a:t>), die Stellar </a:t>
            </a:r>
            <a:r>
              <a:rPr lang="de-DE" sz="1200" dirty="0" err="1">
                <a:latin typeface="Arial" panose="020B0604020202020204" pitchFamily="34" charset="0"/>
                <a:cs typeface="Arial" panose="020B0604020202020204" pitchFamily="34" charset="0"/>
              </a:rPr>
              <a:t>Astrophysics</a:t>
            </a:r>
            <a:r>
              <a:rPr lang="de-DE" sz="1200" dirty="0">
                <a:latin typeface="Arial" panose="020B0604020202020204" pitchFamily="34" charset="0"/>
                <a:cs typeface="Arial" panose="020B0604020202020204" pitchFamily="34" charset="0"/>
              </a:rPr>
              <a:t> </a:t>
            </a:r>
            <a:r>
              <a:rPr lang="de-DE" sz="1200" dirty="0" err="1">
                <a:latin typeface="Arial" panose="020B0604020202020204" pitchFamily="34" charset="0"/>
                <a:cs typeface="Arial" panose="020B0604020202020204" pitchFamily="34" charset="0"/>
              </a:rPr>
              <a:t>Participation</a:t>
            </a:r>
            <a:r>
              <a:rPr lang="de-DE" sz="1200" dirty="0">
                <a:latin typeface="Arial" panose="020B0604020202020204" pitchFamily="34" charset="0"/>
                <a:cs typeface="Arial" panose="020B0604020202020204" pitchFamily="34" charset="0"/>
              </a:rPr>
              <a:t> Group, Universidad </a:t>
            </a:r>
            <a:r>
              <a:rPr lang="de-DE" sz="1200" dirty="0" err="1">
                <a:latin typeface="Arial" panose="020B0604020202020204" pitchFamily="34" charset="0"/>
                <a:cs typeface="Arial" panose="020B0604020202020204" pitchFamily="34" charset="0"/>
              </a:rPr>
              <a:t>Nacional</a:t>
            </a:r>
            <a:r>
              <a:rPr lang="de-DE" sz="1200" dirty="0">
                <a:latin typeface="Arial" panose="020B0604020202020204" pitchFamily="34" charset="0"/>
                <a:cs typeface="Arial" panose="020B0604020202020204" pitchFamily="34" charset="0"/>
              </a:rPr>
              <a:t> Autónoma de México, University </a:t>
            </a:r>
            <a:r>
              <a:rPr lang="de-DE" sz="1200" dirty="0" err="1">
                <a:latin typeface="Arial" panose="020B0604020202020204" pitchFamily="34" charset="0"/>
                <a:cs typeface="Arial" panose="020B0604020202020204" pitchFamily="34" charset="0"/>
              </a:rPr>
              <a:t>of</a:t>
            </a:r>
            <a:r>
              <a:rPr lang="de-DE" sz="1200" dirty="0">
                <a:latin typeface="Arial" panose="020B0604020202020204" pitchFamily="34" charset="0"/>
                <a:cs typeface="Arial" panose="020B0604020202020204" pitchFamily="34" charset="0"/>
              </a:rPr>
              <a:t> Arizona, University </a:t>
            </a:r>
            <a:r>
              <a:rPr lang="de-DE" sz="1200" dirty="0" err="1">
                <a:latin typeface="Arial" panose="020B0604020202020204" pitchFamily="34" charset="0"/>
                <a:cs typeface="Arial" panose="020B0604020202020204" pitchFamily="34" charset="0"/>
              </a:rPr>
              <a:t>of</a:t>
            </a:r>
            <a:r>
              <a:rPr lang="de-DE" sz="1200" dirty="0">
                <a:latin typeface="Arial" panose="020B0604020202020204" pitchFamily="34" charset="0"/>
                <a:cs typeface="Arial" panose="020B0604020202020204" pitchFamily="34" charset="0"/>
              </a:rPr>
              <a:t> Colorado Boulder, University </a:t>
            </a:r>
            <a:r>
              <a:rPr lang="de-DE" sz="1200" dirty="0" err="1">
                <a:latin typeface="Arial" panose="020B0604020202020204" pitchFamily="34" charset="0"/>
                <a:cs typeface="Arial" panose="020B0604020202020204" pitchFamily="34" charset="0"/>
              </a:rPr>
              <a:t>of</a:t>
            </a:r>
            <a:r>
              <a:rPr lang="de-DE" sz="1200" dirty="0">
                <a:latin typeface="Arial" panose="020B0604020202020204" pitchFamily="34" charset="0"/>
                <a:cs typeface="Arial" panose="020B0604020202020204" pitchFamily="34" charset="0"/>
              </a:rPr>
              <a:t> Illinois at Urbana-Champaign, University </a:t>
            </a:r>
            <a:r>
              <a:rPr lang="de-DE" sz="1200" dirty="0" err="1">
                <a:latin typeface="Arial" panose="020B0604020202020204" pitchFamily="34" charset="0"/>
                <a:cs typeface="Arial" panose="020B0604020202020204" pitchFamily="34" charset="0"/>
              </a:rPr>
              <a:t>of</a:t>
            </a:r>
            <a:r>
              <a:rPr lang="de-DE" sz="1200" dirty="0">
                <a:latin typeface="Arial" panose="020B0604020202020204" pitchFamily="34" charset="0"/>
                <a:cs typeface="Arial" panose="020B0604020202020204" pitchFamily="34" charset="0"/>
              </a:rPr>
              <a:t> Toronto, University </a:t>
            </a:r>
            <a:r>
              <a:rPr lang="de-DE" sz="1200" dirty="0" err="1">
                <a:latin typeface="Arial" panose="020B0604020202020204" pitchFamily="34" charset="0"/>
                <a:cs typeface="Arial" panose="020B0604020202020204" pitchFamily="34" charset="0"/>
              </a:rPr>
              <a:t>of</a:t>
            </a:r>
            <a:r>
              <a:rPr lang="de-DE" sz="1200" dirty="0">
                <a:latin typeface="Arial" panose="020B0604020202020204" pitchFamily="34" charset="0"/>
                <a:cs typeface="Arial" panose="020B0604020202020204" pitchFamily="34" charset="0"/>
              </a:rPr>
              <a:t> Utah, University </a:t>
            </a:r>
            <a:r>
              <a:rPr lang="de-DE" sz="1200" dirty="0" err="1">
                <a:latin typeface="Arial" panose="020B0604020202020204" pitchFamily="34" charset="0"/>
                <a:cs typeface="Arial" panose="020B0604020202020204" pitchFamily="34" charset="0"/>
              </a:rPr>
              <a:t>of</a:t>
            </a:r>
            <a:r>
              <a:rPr lang="de-DE" sz="1200" dirty="0">
                <a:latin typeface="Arial" panose="020B0604020202020204" pitchFamily="34" charset="0"/>
                <a:cs typeface="Arial" panose="020B0604020202020204" pitchFamily="34" charset="0"/>
              </a:rPr>
              <a:t> Virginia, Yale University und Yunnan University.</a:t>
            </a:r>
            <a:endParaRPr lang="de-DE" sz="1200" noProof="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422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821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F52B1F9-D7DB-CE97-CA1A-E55F93D306A6}"/>
              </a:ext>
            </a:extLst>
          </p:cNvPr>
          <p:cNvSpPr txBox="1"/>
          <p:nvPr/>
        </p:nvSpPr>
        <p:spPr>
          <a:xfrm>
            <a:off x="2432919" y="70657"/>
            <a:ext cx="5040162" cy="523220"/>
          </a:xfrm>
          <a:prstGeom prst="rect">
            <a:avLst/>
          </a:prstGeom>
          <a:noFill/>
        </p:spPr>
        <p:txBody>
          <a:bodyPr wrap="none" rtlCol="0">
            <a:spAutoFit/>
          </a:bodyPr>
          <a:lstStyle/>
          <a:p>
            <a:r>
              <a:rPr lang="de-DE" sz="2800" b="1" noProof="0" dirty="0">
                <a:latin typeface="Arial" panose="020B0604020202020204" pitchFamily="34" charset="0"/>
              </a:rPr>
              <a:t>Anmerkungen für Lehrkräfte</a:t>
            </a:r>
          </a:p>
        </p:txBody>
      </p:sp>
      <p:sp>
        <p:nvSpPr>
          <p:cNvPr id="7" name="TextBox 6">
            <a:extLst>
              <a:ext uri="{FF2B5EF4-FFF2-40B4-BE49-F238E27FC236}">
                <a16:creationId xmlns:a16="http://schemas.microsoft.com/office/drawing/2014/main" id="{364A1E6B-3AC7-740A-889E-DA23809D2992}"/>
              </a:ext>
            </a:extLst>
          </p:cNvPr>
          <p:cNvSpPr txBox="1"/>
          <p:nvPr/>
        </p:nvSpPr>
        <p:spPr>
          <a:xfrm>
            <a:off x="338290" y="593877"/>
            <a:ext cx="4310827" cy="707886"/>
          </a:xfrm>
          <a:prstGeom prst="rect">
            <a:avLst/>
          </a:prstGeom>
          <a:noFill/>
        </p:spPr>
        <p:txBody>
          <a:bodyPr wrap="square" rtlCol="0">
            <a:spAutoFit/>
          </a:bodyPr>
          <a:lstStyle/>
          <a:p>
            <a:r>
              <a:rPr lang="de-DE" sz="1000" noProof="0" dirty="0">
                <a:latin typeface="Arial" panose="020B0604020202020204" pitchFamily="34" charset="0"/>
              </a:rPr>
              <a:t>Dieses Spiel stellt eine stark vereinfachte Version einiger der Kompromisse dar, die </a:t>
            </a:r>
            <a:r>
              <a:rPr lang="de-DE" sz="1000" noProof="0" dirty="0" err="1">
                <a:latin typeface="Arial" panose="020B0604020202020204" pitchFamily="34" charset="0"/>
              </a:rPr>
              <a:t>Astronom:innen</a:t>
            </a:r>
            <a:r>
              <a:rPr lang="de-DE" sz="1000" noProof="0" dirty="0">
                <a:latin typeface="Arial" panose="020B0604020202020204" pitchFamily="34" charset="0"/>
              </a:rPr>
              <a:t> bei Himmelsdurchmusterungen eingehen müssen. Zu den Aspekten, die Ihre </a:t>
            </a:r>
            <a:r>
              <a:rPr lang="de-DE" sz="1000" noProof="0" dirty="0" err="1">
                <a:latin typeface="Arial" panose="020B0604020202020204" pitchFamily="34" charset="0"/>
              </a:rPr>
              <a:t>Schüler:innen</a:t>
            </a:r>
            <a:r>
              <a:rPr lang="de-DE" sz="1000" noProof="0" dirty="0">
                <a:latin typeface="Arial" panose="020B0604020202020204" pitchFamily="34" charset="0"/>
              </a:rPr>
              <a:t> beim Spielen dieses Spiels lernen können zählen:</a:t>
            </a:r>
          </a:p>
        </p:txBody>
      </p:sp>
      <p:sp>
        <p:nvSpPr>
          <p:cNvPr id="8" name="TextBox 7">
            <a:extLst>
              <a:ext uri="{FF2B5EF4-FFF2-40B4-BE49-F238E27FC236}">
                <a16:creationId xmlns:a16="http://schemas.microsoft.com/office/drawing/2014/main" id="{0DD426F0-F770-075F-3C1C-1F1DBCE99BB7}"/>
              </a:ext>
            </a:extLst>
          </p:cNvPr>
          <p:cNvSpPr txBox="1"/>
          <p:nvPr/>
        </p:nvSpPr>
        <p:spPr>
          <a:xfrm>
            <a:off x="338290" y="1301763"/>
            <a:ext cx="4310826" cy="2092881"/>
          </a:xfrm>
          <a:prstGeom prst="rect">
            <a:avLst/>
          </a:prstGeom>
          <a:noFill/>
        </p:spPr>
        <p:txBody>
          <a:bodyPr wrap="square" rtlCol="0">
            <a:spAutoFit/>
          </a:bodyPr>
          <a:lstStyle/>
          <a:p>
            <a:pPr marL="171450" indent="-171450">
              <a:buFont typeface="Arial" panose="020B0604020202020204" pitchFamily="34" charset="0"/>
              <a:buChar char="•"/>
            </a:pPr>
            <a:r>
              <a:rPr lang="de-DE" sz="1000" dirty="0">
                <a:latin typeface="Arial" panose="020B0604020202020204" pitchFamily="34" charset="0"/>
              </a:rPr>
              <a:t>Schlechtes Wetter kann astronomische Beobachtungen beeinträchtigen.</a:t>
            </a:r>
          </a:p>
          <a:p>
            <a:pPr marL="171450" indent="-171450">
              <a:buFont typeface="Arial" panose="020B0604020202020204" pitchFamily="34" charset="0"/>
              <a:buChar char="•"/>
            </a:pPr>
            <a:r>
              <a:rPr lang="de-DE" sz="1000" dirty="0">
                <a:latin typeface="Arial" panose="020B0604020202020204" pitchFamily="34" charset="0"/>
              </a:rPr>
              <a:t>Mitunter treten bei astronomischen Instrumenten Probleme auf, die sich auf die Beobachtungen auswirken können (im Spiel werden die Häufigkeit und Schwere solcher Probleme übertrieben dargestellt).</a:t>
            </a:r>
          </a:p>
          <a:p>
            <a:pPr marL="171450" indent="-171450">
              <a:buFont typeface="Arial" panose="020B0604020202020204" pitchFamily="34" charset="0"/>
              <a:buChar char="•"/>
            </a:pPr>
            <a:r>
              <a:rPr lang="de-DE" sz="1000" dirty="0">
                <a:latin typeface="Arial" panose="020B0604020202020204" pitchFamily="34" charset="0"/>
              </a:rPr>
              <a:t>Ein großer Teil der Wissenschaft wird von großen Gruppen von Forschenden mit unterschiedlichen Interessen betrieben, die miteinander kooperieren.</a:t>
            </a:r>
          </a:p>
          <a:p>
            <a:pPr marL="171450" indent="-171450">
              <a:buFont typeface="Arial" panose="020B0604020202020204" pitchFamily="34" charset="0"/>
              <a:buChar char="•"/>
            </a:pPr>
            <a:r>
              <a:rPr lang="de-DE" sz="1000" dirty="0">
                <a:latin typeface="Arial" panose="020B0604020202020204" pitchFamily="34" charset="0"/>
              </a:rPr>
              <a:t>Mondlicht kann astronomische Beobachtungen beeinflussen, besonders bei Beobachtungen im blauen Licht.</a:t>
            </a:r>
          </a:p>
          <a:p>
            <a:pPr marL="171450" indent="-171450">
              <a:buFont typeface="Arial" panose="020B0604020202020204" pitchFamily="34" charset="0"/>
              <a:buChar char="•"/>
            </a:pPr>
            <a:r>
              <a:rPr lang="de-DE" sz="1000" dirty="0">
                <a:latin typeface="Arial" panose="020B0604020202020204" pitchFamily="34" charset="0"/>
              </a:rPr>
              <a:t>Auch Glück kann eine Rolle spielen.</a:t>
            </a:r>
          </a:p>
          <a:p>
            <a:pPr marL="171450" indent="-171450">
              <a:buFont typeface="Arial" panose="020B0604020202020204" pitchFamily="34" charset="0"/>
              <a:buChar char="•"/>
            </a:pPr>
            <a:r>
              <a:rPr lang="de-DE" sz="1000" dirty="0" err="1">
                <a:latin typeface="Arial" panose="020B0604020202020204" pitchFamily="34" charset="0"/>
              </a:rPr>
              <a:t>Astronom:innen</a:t>
            </a:r>
            <a:r>
              <a:rPr lang="de-DE" sz="1000" dirty="0">
                <a:latin typeface="Arial" panose="020B0604020202020204" pitchFamily="34" charset="0"/>
              </a:rPr>
              <a:t> müssen viele Faktoren berücksichtigen, um ihre Beobachtungen möglichst effizient zu planen.</a:t>
            </a:r>
            <a:endParaRPr lang="de-DE" sz="1000" noProof="0" dirty="0">
              <a:latin typeface="Arial" panose="020B0604020202020204" pitchFamily="34" charset="0"/>
            </a:endParaRPr>
          </a:p>
        </p:txBody>
      </p:sp>
      <p:sp>
        <p:nvSpPr>
          <p:cNvPr id="9" name="TextBox 8">
            <a:extLst>
              <a:ext uri="{FF2B5EF4-FFF2-40B4-BE49-F238E27FC236}">
                <a16:creationId xmlns:a16="http://schemas.microsoft.com/office/drawing/2014/main" id="{EC3B439A-B86A-1E3A-AEC7-E7D6F1B03049}"/>
              </a:ext>
            </a:extLst>
          </p:cNvPr>
          <p:cNvSpPr txBox="1"/>
          <p:nvPr/>
        </p:nvSpPr>
        <p:spPr>
          <a:xfrm>
            <a:off x="338291" y="3429000"/>
            <a:ext cx="4310825" cy="2092881"/>
          </a:xfrm>
          <a:prstGeom prst="rect">
            <a:avLst/>
          </a:prstGeom>
          <a:noFill/>
        </p:spPr>
        <p:txBody>
          <a:bodyPr wrap="square" rtlCol="0">
            <a:spAutoFit/>
          </a:bodyPr>
          <a:lstStyle/>
          <a:p>
            <a:r>
              <a:rPr lang="de-DE" sz="1000" b="1" dirty="0">
                <a:latin typeface="Arial" panose="020B0604020202020204" pitchFamily="34" charset="0"/>
                <a:cs typeface="Arial" panose="020B0604020202020204" pitchFamily="34" charset="0"/>
              </a:rPr>
              <a:t>Anmerkungen zu einigen speziellen Karten:</a:t>
            </a:r>
            <a:endParaRPr lang="de-DE"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000" dirty="0">
                <a:latin typeface="Arial" panose="020B0604020202020204" pitchFamily="34" charset="0"/>
                <a:cs typeface="Arial" panose="020B0604020202020204" pitchFamily="34" charset="0"/>
              </a:rPr>
              <a:t>Das</a:t>
            </a:r>
            <a:r>
              <a:rPr lang="de-DE" sz="1000" i="1" dirty="0">
                <a:latin typeface="Arial" panose="020B0604020202020204" pitchFamily="34" charset="0"/>
                <a:cs typeface="Arial" panose="020B0604020202020204" pitchFamily="34" charset="0"/>
              </a:rPr>
              <a:t> „rote Monster“</a:t>
            </a:r>
            <a:r>
              <a:rPr lang="de-DE" sz="1000" dirty="0">
                <a:latin typeface="Arial" panose="020B0604020202020204" pitchFamily="34" charset="0"/>
                <a:cs typeface="Arial" panose="020B0604020202020204" pitchFamily="34" charset="0"/>
              </a:rPr>
              <a:t> war der Spitzname für ein Instrumentenproblem, das gelegentlich den roten Teil des Spektrums beeinträchtigte. Die Spektren wurden dadurch ungenauer, aber Beobachtungen roter Objekte waren weiterhin möglich.</a:t>
            </a:r>
          </a:p>
          <a:p>
            <a:pPr marL="171450" indent="-171450">
              <a:buFont typeface="Arial" panose="020B0604020202020204" pitchFamily="34" charset="0"/>
              <a:buChar char="•"/>
            </a:pPr>
            <a:r>
              <a:rPr lang="de-DE" sz="1000" dirty="0">
                <a:latin typeface="Arial" panose="020B0604020202020204" pitchFamily="34" charset="0"/>
                <a:cs typeface="Arial" panose="020B0604020202020204" pitchFamily="34" charset="0"/>
              </a:rPr>
              <a:t>Einmal gelangte tatsächlich ein Bär in die Küche des Apache Point Observatory – glücklicherweise wurde dabei niemand verletzt.</a:t>
            </a:r>
          </a:p>
          <a:p>
            <a:pPr marL="171450" indent="-171450">
              <a:buFont typeface="Arial" panose="020B0604020202020204" pitchFamily="34" charset="0"/>
              <a:buChar char="•"/>
            </a:pPr>
            <a:r>
              <a:rPr lang="de-DE" sz="1000" dirty="0">
                <a:latin typeface="Arial" panose="020B0604020202020204" pitchFamily="34" charset="0"/>
                <a:cs typeface="Arial" panose="020B0604020202020204" pitchFamily="34" charset="0"/>
              </a:rPr>
              <a:t>Motten verirren sich manchmal in unsere Spektrographen, da dies warme und gemütliche Plätze sind.</a:t>
            </a:r>
          </a:p>
          <a:p>
            <a:pPr marL="171450" indent="-171450">
              <a:buFont typeface="Arial" panose="020B0604020202020204" pitchFamily="34" charset="0"/>
              <a:buChar char="•"/>
            </a:pPr>
            <a:r>
              <a:rPr lang="de-DE" sz="1000" dirty="0">
                <a:latin typeface="Arial" panose="020B0604020202020204" pitchFamily="34" charset="0"/>
                <a:cs typeface="Arial" panose="020B0604020202020204" pitchFamily="34" charset="0"/>
              </a:rPr>
              <a:t>Auch andere Observatorien bekommen gelegentlich unerwarteten Besuch, zum Beispiel von Skorpionen.</a:t>
            </a:r>
          </a:p>
          <a:p>
            <a:pPr marL="171450" indent="-171450">
              <a:buFont typeface="Arial" panose="020B0604020202020204" pitchFamily="34" charset="0"/>
              <a:buChar char="•"/>
            </a:pPr>
            <a:r>
              <a:rPr lang="de-DE" sz="1000" i="1" dirty="0">
                <a:latin typeface="Arial" panose="020B0604020202020204" pitchFamily="34" charset="0"/>
                <a:cs typeface="Arial" panose="020B0604020202020204" pitchFamily="34" charset="0"/>
              </a:rPr>
              <a:t>Bonsai</a:t>
            </a:r>
            <a:r>
              <a:rPr lang="de-DE" sz="1000" dirty="0">
                <a:latin typeface="Arial" panose="020B0604020202020204" pitchFamily="34" charset="0"/>
                <a:cs typeface="Arial" panose="020B0604020202020204" pitchFamily="34" charset="0"/>
              </a:rPr>
              <a:t> ist der Hund eines Mitarbeiters am Apache Point Observatory – zu Besuchern ist er sehr freundlich.</a:t>
            </a:r>
          </a:p>
        </p:txBody>
      </p:sp>
      <p:sp>
        <p:nvSpPr>
          <p:cNvPr id="3" name="TextBox 2">
            <a:extLst>
              <a:ext uri="{FF2B5EF4-FFF2-40B4-BE49-F238E27FC236}">
                <a16:creationId xmlns:a16="http://schemas.microsoft.com/office/drawing/2014/main" id="{72AD270C-4A87-4C32-4EBB-7B00D4CE8891}"/>
              </a:ext>
            </a:extLst>
          </p:cNvPr>
          <p:cNvSpPr txBox="1"/>
          <p:nvPr/>
        </p:nvSpPr>
        <p:spPr>
          <a:xfrm>
            <a:off x="5169782" y="593877"/>
            <a:ext cx="4150488" cy="4093428"/>
          </a:xfrm>
          <a:prstGeom prst="rect">
            <a:avLst/>
          </a:prstGeom>
          <a:noFill/>
        </p:spPr>
        <p:txBody>
          <a:bodyPr wrap="square" rtlCol="0">
            <a:spAutoFit/>
          </a:bodyPr>
          <a:lstStyle/>
          <a:p>
            <a:r>
              <a:rPr lang="de-DE" sz="1000" b="1" dirty="0">
                <a:latin typeface="Arial" panose="020B0604020202020204" pitchFamily="34" charset="0"/>
                <a:cs typeface="Arial" panose="020B0604020202020204" pitchFamily="34" charset="0"/>
              </a:rPr>
              <a:t>Hinweise zu den Objekttypen:</a:t>
            </a:r>
          </a:p>
          <a:p>
            <a:endParaRPr lang="de-DE" sz="1000" dirty="0">
              <a:latin typeface="Arial" panose="020B0604020202020204" pitchFamily="34" charset="0"/>
              <a:cs typeface="Arial" panose="020B0604020202020204" pitchFamily="34" charset="0"/>
            </a:endParaRPr>
          </a:p>
          <a:p>
            <a:r>
              <a:rPr lang="de-DE" sz="1000" b="1" dirty="0">
                <a:latin typeface="Arial" panose="020B0604020202020204" pitchFamily="34" charset="0"/>
                <a:cs typeface="Arial" panose="020B0604020202020204" pitchFamily="34" charset="0"/>
              </a:rPr>
              <a:t>Weiße Zwerge</a:t>
            </a:r>
            <a:r>
              <a:rPr lang="de-DE" sz="1000" dirty="0">
                <a:latin typeface="Arial" panose="020B0604020202020204" pitchFamily="34" charset="0"/>
                <a:cs typeface="Arial" panose="020B0604020202020204" pitchFamily="34" charset="0"/>
              </a:rPr>
              <a:t> sind die Überreste von Sternen, die das Ende der Phase ihres Wasserstoffbrennens erreicht haben. Der Stern entwickelt sich zunächst zu einem Riesenstern und anschließend zu einem Planetarischen Nebel. In dieser Phase stößt der sterbende Stern seine äußeren Schichten ab, sodass nur der heiße, dichte Kern zurückbleibt – der Weiße Zwerg. Weiße Zwerge kühlen mit der Zeit in vorhersehbarer Weise ab und können daher als Indikatoren für die Geschichte unserer Galaxis genutzt werden.</a:t>
            </a:r>
          </a:p>
          <a:p>
            <a:r>
              <a:rPr lang="de-DE" sz="1000" b="1" dirty="0">
                <a:latin typeface="Arial" panose="020B0604020202020204" pitchFamily="34" charset="0"/>
                <a:cs typeface="Arial" panose="020B0604020202020204" pitchFamily="34" charset="0"/>
              </a:rPr>
              <a:t>Rote Riesen</a:t>
            </a:r>
            <a:r>
              <a:rPr lang="de-DE" sz="1000" dirty="0">
                <a:latin typeface="Arial" panose="020B0604020202020204" pitchFamily="34" charset="0"/>
                <a:cs typeface="Arial" panose="020B0604020202020204" pitchFamily="34" charset="0"/>
              </a:rPr>
              <a:t> sind alte Sterne, die den Wasserstoff in ihrem Kern aufgebraucht haben, aber noch nicht zu Weißen Zwergen geworden sind. Sie sind sehr hell, und die Linien in ihren Spektren erlauben es, die Häufigkeit verschiedener chemischer Elemente zu bestimmen.</a:t>
            </a:r>
          </a:p>
          <a:p>
            <a:r>
              <a:rPr lang="de-DE" sz="1000" b="1" dirty="0">
                <a:latin typeface="Arial" panose="020B0604020202020204" pitchFamily="34" charset="0"/>
                <a:cs typeface="Arial" panose="020B0604020202020204" pitchFamily="34" charset="0"/>
              </a:rPr>
              <a:t>Nahe und ferne Quasare</a:t>
            </a:r>
            <a:r>
              <a:rPr lang="de-DE" sz="1000" dirty="0">
                <a:latin typeface="Arial" panose="020B0604020202020204" pitchFamily="34" charset="0"/>
                <a:cs typeface="Arial" panose="020B0604020202020204" pitchFamily="34" charset="0"/>
              </a:rPr>
              <a:t> gehören beide zur Klasse der Quasare. Gas und Staub, die auf ein supermassereiches Schwarzes Loch im Zentrum einer fernen Galaxie zufallen, können eine Scheibe bilden, die das Schwarze Loch umkreist. Die enorme Schwerkraft sorgt dafür, dass sich diese Scheibe extrem schnell dreht und dabei stark aufgeheizt wird. Solche gewaltigen, heißen Scheiben strahlen so hell, dass sie die Sterne der gesamten Galaxie um ein Tausendfaches überstrahlen können. Die Spektren der Quasare sind rotverschoben – je weiter entfernt, desto stärker. Dadurch wandern ihre hellen Emissionsmerkmale vom ultravioletten Bereich ins sichtbare Licht oder bei den fernsten Quasaren sogar ins Infrarote. Das verändert auch ihre Farben: Entfernte Quasare erscheinen rötlicher.</a:t>
            </a:r>
          </a:p>
        </p:txBody>
      </p:sp>
      <p:sp>
        <p:nvSpPr>
          <p:cNvPr id="2" name="TextBox 6">
            <a:extLst>
              <a:ext uri="{FF2B5EF4-FFF2-40B4-BE49-F238E27FC236}">
                <a16:creationId xmlns:a16="http://schemas.microsoft.com/office/drawing/2014/main" id="{90FE1084-D43A-4734-8823-724472D2D63F}"/>
              </a:ext>
            </a:extLst>
          </p:cNvPr>
          <p:cNvSpPr txBox="1"/>
          <p:nvPr/>
        </p:nvSpPr>
        <p:spPr>
          <a:xfrm>
            <a:off x="338289" y="5459304"/>
            <a:ext cx="4310827" cy="400110"/>
          </a:xfrm>
          <a:prstGeom prst="rect">
            <a:avLst/>
          </a:prstGeom>
          <a:noFill/>
        </p:spPr>
        <p:txBody>
          <a:bodyPr wrap="square" rtlCol="0">
            <a:spAutoFit/>
          </a:bodyPr>
          <a:lstStyle/>
          <a:p>
            <a:r>
              <a:rPr lang="de-DE" sz="1000" noProof="0" dirty="0">
                <a:latin typeface="Arial" panose="020B0604020202020204" pitchFamily="34" charset="0"/>
              </a:rPr>
              <a:t>Der Zeitbedarf liegt bei ca. 15 Minuten pro Runde für Spieler, die bereits mit den Regeln vertraut sind.</a:t>
            </a:r>
          </a:p>
        </p:txBody>
      </p:sp>
    </p:spTree>
    <p:extLst>
      <p:ext uri="{BB962C8B-B14F-4D97-AF65-F5344CB8AC3E}">
        <p14:creationId xmlns:p14="http://schemas.microsoft.com/office/powerpoint/2010/main" val="3702261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5EC1D-A9C4-697D-4FE0-5BC7603D93D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E1044E4-D15A-E825-DCAC-C6B2DF63B102}"/>
              </a:ext>
            </a:extLst>
          </p:cNvPr>
          <p:cNvPicPr>
            <a:picLocks noChangeAspect="1"/>
          </p:cNvPicPr>
          <p:nvPr/>
        </p:nvPicPr>
        <p:blipFill>
          <a:blip r:embed="rId2"/>
          <a:stretch>
            <a:fillRect/>
          </a:stretch>
        </p:blipFill>
        <p:spPr>
          <a:xfrm>
            <a:off x="6959333" y="5033045"/>
            <a:ext cx="900000" cy="900000"/>
          </a:xfrm>
          <a:prstGeom prst="rect">
            <a:avLst/>
          </a:prstGeom>
        </p:spPr>
      </p:pic>
      <p:sp>
        <p:nvSpPr>
          <p:cNvPr id="6" name="TextBox 5">
            <a:extLst>
              <a:ext uri="{FF2B5EF4-FFF2-40B4-BE49-F238E27FC236}">
                <a16:creationId xmlns:a16="http://schemas.microsoft.com/office/drawing/2014/main" id="{F627AFB2-78EF-68EE-E22C-C1AE481BF583}"/>
              </a:ext>
            </a:extLst>
          </p:cNvPr>
          <p:cNvSpPr txBox="1"/>
          <p:nvPr/>
        </p:nvSpPr>
        <p:spPr>
          <a:xfrm>
            <a:off x="1188989" y="55078"/>
            <a:ext cx="7528023" cy="523220"/>
          </a:xfrm>
          <a:prstGeom prst="rect">
            <a:avLst/>
          </a:prstGeom>
          <a:noFill/>
        </p:spPr>
        <p:txBody>
          <a:bodyPr wrap="none" rtlCol="0">
            <a:spAutoFit/>
          </a:bodyPr>
          <a:lstStyle/>
          <a:p>
            <a:r>
              <a:rPr lang="de-DE" sz="2800" b="1" dirty="0">
                <a:latin typeface="Arial" panose="020B0604020202020204" pitchFamily="34" charset="0"/>
              </a:rPr>
              <a:t>Anmerkungen für Lehrkräfte (Fortsetzung)</a:t>
            </a:r>
          </a:p>
        </p:txBody>
      </p:sp>
      <p:sp>
        <p:nvSpPr>
          <p:cNvPr id="11" name="TextBox 10">
            <a:extLst>
              <a:ext uri="{FF2B5EF4-FFF2-40B4-BE49-F238E27FC236}">
                <a16:creationId xmlns:a16="http://schemas.microsoft.com/office/drawing/2014/main" id="{87CC6FFB-DF79-1D07-EC16-B09CF6179214}"/>
              </a:ext>
            </a:extLst>
          </p:cNvPr>
          <p:cNvSpPr txBox="1"/>
          <p:nvPr/>
        </p:nvSpPr>
        <p:spPr>
          <a:xfrm>
            <a:off x="5515625" y="589675"/>
            <a:ext cx="4310825" cy="400110"/>
          </a:xfrm>
          <a:prstGeom prst="rect">
            <a:avLst/>
          </a:prstGeom>
          <a:noFill/>
        </p:spPr>
        <p:txBody>
          <a:bodyPr wrap="square" rtlCol="0">
            <a:spAutoFit/>
          </a:bodyPr>
          <a:lstStyle/>
          <a:p>
            <a:r>
              <a:rPr lang="de-DE" sz="1000" noProof="0" dirty="0">
                <a:latin typeface="Arial" panose="020B0604020202020204" pitchFamily="34" charset="0"/>
              </a:rPr>
              <a:t>Es gibt verschiedene Möglichkeiten, dieses Spiel im Unterricht einzusetzen:</a:t>
            </a:r>
          </a:p>
        </p:txBody>
      </p:sp>
      <p:sp>
        <p:nvSpPr>
          <p:cNvPr id="12" name="TextBox 11">
            <a:extLst>
              <a:ext uri="{FF2B5EF4-FFF2-40B4-BE49-F238E27FC236}">
                <a16:creationId xmlns:a16="http://schemas.microsoft.com/office/drawing/2014/main" id="{37992D2E-B2A3-67A6-2831-6EBB92889E32}"/>
              </a:ext>
            </a:extLst>
          </p:cNvPr>
          <p:cNvSpPr txBox="1"/>
          <p:nvPr/>
        </p:nvSpPr>
        <p:spPr>
          <a:xfrm>
            <a:off x="5509969" y="989785"/>
            <a:ext cx="4052999" cy="2400657"/>
          </a:xfrm>
          <a:prstGeom prst="rect">
            <a:avLst/>
          </a:prstGeom>
          <a:noFill/>
        </p:spPr>
        <p:txBody>
          <a:bodyPr wrap="square" rtlCol="0">
            <a:spAutoFit/>
          </a:bodyPr>
          <a:lstStyle/>
          <a:p>
            <a:pPr marL="171450" indent="-171450">
              <a:buFont typeface="Arial" panose="020B0604020202020204" pitchFamily="34" charset="0"/>
              <a:buChar char="•"/>
            </a:pPr>
            <a:r>
              <a:rPr lang="de-DE" sz="1000" dirty="0">
                <a:latin typeface="Arial" panose="020B0604020202020204" pitchFamily="34" charset="0"/>
              </a:rPr>
              <a:t>Bitten Sie Ihre </a:t>
            </a:r>
            <a:r>
              <a:rPr lang="de-DE" sz="1000" dirty="0" err="1">
                <a:latin typeface="Arial" panose="020B0604020202020204" pitchFamily="34" charset="0"/>
              </a:rPr>
              <a:t>Schüler:innen</a:t>
            </a:r>
            <a:r>
              <a:rPr lang="de-DE" sz="1000" dirty="0">
                <a:latin typeface="Arial" panose="020B0604020202020204" pitchFamily="34" charset="0"/>
              </a:rPr>
              <a:t>, die verschiedenen Objekttypen dieses Spiels zu recherchieren und herauszufinden, warum </a:t>
            </a:r>
            <a:r>
              <a:rPr lang="de-DE" sz="1000" dirty="0" err="1">
                <a:latin typeface="Arial" panose="020B0604020202020204" pitchFamily="34" charset="0"/>
              </a:rPr>
              <a:t>Astronom:innen</a:t>
            </a:r>
            <a:r>
              <a:rPr lang="de-DE" sz="1000" dirty="0">
                <a:latin typeface="Arial" panose="020B0604020202020204" pitchFamily="34" charset="0"/>
              </a:rPr>
              <a:t> ihre Spektren untersuchen.</a:t>
            </a:r>
          </a:p>
          <a:p>
            <a:pPr marL="171450" indent="-171450">
              <a:buFont typeface="Arial" panose="020B0604020202020204" pitchFamily="34" charset="0"/>
              <a:buChar char="•"/>
            </a:pPr>
            <a:r>
              <a:rPr lang="de-DE" sz="1000" dirty="0">
                <a:latin typeface="Arial" panose="020B0604020202020204" pitchFamily="34" charset="0"/>
              </a:rPr>
              <a:t>Fragen Sie die </a:t>
            </a:r>
            <a:r>
              <a:rPr lang="de-DE" sz="1000" dirty="0" err="1">
                <a:latin typeface="Arial" panose="020B0604020202020204" pitchFamily="34" charset="0"/>
              </a:rPr>
              <a:t>Schüler:innen</a:t>
            </a:r>
            <a:r>
              <a:rPr lang="de-DE" sz="1000" dirty="0">
                <a:latin typeface="Arial" panose="020B0604020202020204" pitchFamily="34" charset="0"/>
              </a:rPr>
              <a:t> nach dem Umgang mit Beobachtungszeit: Warum, glauben sie, können pro Stunde weniger lichtschwache Objekte beobachtet werden?</a:t>
            </a:r>
          </a:p>
          <a:p>
            <a:pPr marL="171450" indent="-171450">
              <a:buFont typeface="Arial" panose="020B0604020202020204" pitchFamily="34" charset="0"/>
              <a:buChar char="•"/>
            </a:pPr>
            <a:r>
              <a:rPr lang="de-DE" sz="1000" dirty="0">
                <a:latin typeface="Arial" panose="020B0604020202020204" pitchFamily="34" charset="0"/>
              </a:rPr>
              <a:t>Diskutieren Sie mit den </a:t>
            </a:r>
            <a:r>
              <a:rPr lang="de-DE" sz="1000" dirty="0" err="1">
                <a:latin typeface="Arial" panose="020B0604020202020204" pitchFamily="34" charset="0"/>
              </a:rPr>
              <a:t>Schüler:innen</a:t>
            </a:r>
            <a:r>
              <a:rPr lang="de-DE" sz="1000" dirty="0">
                <a:latin typeface="Arial" panose="020B0604020202020204" pitchFamily="34" charset="0"/>
              </a:rPr>
              <a:t>, wie sie Teleskopzeit zuteilen würden. Entwickeln sie vielleicht ein Modell, welches dem üblichen Verfahren ähnelt – Anträge für Beobachtungen schreiben und diese von einem Gremium bewerten lassen – oder schlagen sie etwas anderes vor?</a:t>
            </a:r>
          </a:p>
          <a:p>
            <a:pPr marL="171450" indent="-171450">
              <a:buFont typeface="Arial" panose="020B0604020202020204" pitchFamily="34" charset="0"/>
              <a:buChar char="•"/>
            </a:pPr>
            <a:r>
              <a:rPr lang="de-DE" sz="1000" dirty="0">
                <a:latin typeface="Arial" panose="020B0604020202020204" pitchFamily="34" charset="0"/>
              </a:rPr>
              <a:t>Geben Sie einzelnen </a:t>
            </a:r>
            <a:r>
              <a:rPr lang="de-DE" sz="1000" dirty="0" err="1">
                <a:latin typeface="Arial" panose="020B0604020202020204" pitchFamily="34" charset="0"/>
              </a:rPr>
              <a:t>Schüler:innen</a:t>
            </a:r>
            <a:r>
              <a:rPr lang="de-DE" sz="1000" dirty="0">
                <a:latin typeface="Arial" panose="020B0604020202020204" pitchFamily="34" charset="0"/>
              </a:rPr>
              <a:t> oder Gruppen je eine Karte mit einem Wissenschaftsziel und lassen Sie sie Argumente entwickeln, warum dieses Ziel wichtig ist. Dazu gehört auch eine kurze Hintergrundrecherche.</a:t>
            </a:r>
            <a:endParaRPr lang="de-DE" sz="1000" noProof="0" dirty="0">
              <a:latin typeface="Arial" panose="020B0604020202020204" pitchFamily="34" charset="0"/>
            </a:endParaRPr>
          </a:p>
        </p:txBody>
      </p:sp>
      <p:sp>
        <p:nvSpPr>
          <p:cNvPr id="14" name="TextBox 13">
            <a:extLst>
              <a:ext uri="{FF2B5EF4-FFF2-40B4-BE49-F238E27FC236}">
                <a16:creationId xmlns:a16="http://schemas.microsoft.com/office/drawing/2014/main" id="{F1408C00-982B-0B8E-F422-B3CA931CDFE8}"/>
              </a:ext>
            </a:extLst>
          </p:cNvPr>
          <p:cNvSpPr txBox="1"/>
          <p:nvPr/>
        </p:nvSpPr>
        <p:spPr>
          <a:xfrm>
            <a:off x="5509969" y="4021235"/>
            <a:ext cx="4052999" cy="400110"/>
          </a:xfrm>
          <a:prstGeom prst="rect">
            <a:avLst/>
          </a:prstGeom>
          <a:noFill/>
        </p:spPr>
        <p:txBody>
          <a:bodyPr wrap="square" rtlCol="0">
            <a:spAutoFit/>
          </a:bodyPr>
          <a:lstStyle/>
          <a:p>
            <a:r>
              <a:rPr lang="de-DE" sz="1000" dirty="0"/>
              <a:t>Sie können das Spiel ganz einfach herunterladen und eigene Kopien für Ihre </a:t>
            </a:r>
            <a:r>
              <a:rPr lang="de-DE" sz="1000" dirty="0" err="1"/>
              <a:t>Schüler:innen</a:t>
            </a:r>
            <a:r>
              <a:rPr lang="de-DE" sz="1000" dirty="0"/>
              <a:t> ausdrucken.</a:t>
            </a:r>
            <a:endParaRPr lang="de-DE" sz="1000" noProof="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A410E177-D2BC-A3E9-E4BD-56B80CC61371}"/>
              </a:ext>
            </a:extLst>
          </p:cNvPr>
          <p:cNvSpPr txBox="1"/>
          <p:nvPr/>
        </p:nvSpPr>
        <p:spPr>
          <a:xfrm>
            <a:off x="7859333" y="4444805"/>
            <a:ext cx="1598516" cy="707886"/>
          </a:xfrm>
          <a:prstGeom prst="rect">
            <a:avLst/>
          </a:prstGeom>
          <a:noFill/>
        </p:spPr>
        <p:txBody>
          <a:bodyPr wrap="square" rtlCol="0">
            <a:spAutoFit/>
          </a:bodyPr>
          <a:lstStyle/>
          <a:p>
            <a:pPr algn="ctr"/>
            <a:r>
              <a:rPr lang="de-DE" sz="1000" noProof="0" dirty="0">
                <a:latin typeface="Arial" panose="020B0604020202020204" pitchFamily="34" charset="0"/>
                <a:cs typeface="Arial" panose="020B0604020202020204" pitchFamily="34" charset="0"/>
              </a:rPr>
              <a:t>Mehr didaktisches Material von SDSS </a:t>
            </a:r>
          </a:p>
          <a:p>
            <a:pPr algn="ctr"/>
            <a:r>
              <a:rPr lang="de-DE" sz="1000" dirty="0">
                <a:latin typeface="Arial" panose="020B0604020202020204" pitchFamily="34" charset="0"/>
                <a:cs typeface="Arial" panose="020B0604020202020204" pitchFamily="34" charset="0"/>
              </a:rPr>
              <a:t>voyages.sdss.org</a:t>
            </a:r>
          </a:p>
          <a:p>
            <a:pPr algn="ctr"/>
            <a:endParaRPr lang="de-DE" sz="1000" noProof="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A2DE63AB-4825-D7F9-A5D7-FBF62C5DDB73}"/>
              </a:ext>
            </a:extLst>
          </p:cNvPr>
          <p:cNvSpPr txBox="1"/>
          <p:nvPr/>
        </p:nvSpPr>
        <p:spPr>
          <a:xfrm>
            <a:off x="5871754" y="4639763"/>
            <a:ext cx="532518" cy="246221"/>
          </a:xfrm>
          <a:prstGeom prst="rect">
            <a:avLst/>
          </a:prstGeom>
          <a:noFill/>
        </p:spPr>
        <p:txBody>
          <a:bodyPr wrap="none" rtlCol="0">
            <a:spAutoFit/>
          </a:bodyPr>
          <a:lstStyle/>
          <a:p>
            <a:r>
              <a:rPr lang="de-DE" sz="1000" noProof="0" dirty="0">
                <a:latin typeface="Arial" panose="020B0604020202020204" pitchFamily="34" charset="0"/>
                <a:cs typeface="Arial" panose="020B0604020202020204" pitchFamily="34" charset="0"/>
              </a:rPr>
              <a:t>SDSS</a:t>
            </a:r>
          </a:p>
        </p:txBody>
      </p:sp>
      <p:pic>
        <p:nvPicPr>
          <p:cNvPr id="18" name="Picture 17">
            <a:extLst>
              <a:ext uri="{FF2B5EF4-FFF2-40B4-BE49-F238E27FC236}">
                <a16:creationId xmlns:a16="http://schemas.microsoft.com/office/drawing/2014/main" id="{0854F196-A4A2-DF62-E6BB-5376A99AA6BF}"/>
              </a:ext>
            </a:extLst>
          </p:cNvPr>
          <p:cNvPicPr>
            <a:picLocks noChangeAspect="1"/>
          </p:cNvPicPr>
          <p:nvPr/>
        </p:nvPicPr>
        <p:blipFill>
          <a:blip r:embed="rId3"/>
          <a:stretch>
            <a:fillRect/>
          </a:stretch>
        </p:blipFill>
        <p:spPr>
          <a:xfrm>
            <a:off x="8208591" y="5033045"/>
            <a:ext cx="900000" cy="900000"/>
          </a:xfrm>
          <a:prstGeom prst="rect">
            <a:avLst/>
          </a:prstGeom>
        </p:spPr>
      </p:pic>
      <p:pic>
        <p:nvPicPr>
          <p:cNvPr id="20" name="Picture 19">
            <a:extLst>
              <a:ext uri="{FF2B5EF4-FFF2-40B4-BE49-F238E27FC236}">
                <a16:creationId xmlns:a16="http://schemas.microsoft.com/office/drawing/2014/main" id="{9B18428E-C07F-E2A4-0409-F0D987FD2CEE}"/>
              </a:ext>
            </a:extLst>
          </p:cNvPr>
          <p:cNvPicPr>
            <a:picLocks noChangeAspect="1"/>
          </p:cNvPicPr>
          <p:nvPr/>
        </p:nvPicPr>
        <p:blipFill>
          <a:blip r:embed="rId4"/>
          <a:stretch>
            <a:fillRect/>
          </a:stretch>
        </p:blipFill>
        <p:spPr>
          <a:xfrm>
            <a:off x="5710075" y="5033045"/>
            <a:ext cx="900000" cy="900000"/>
          </a:xfrm>
          <a:prstGeom prst="rect">
            <a:avLst/>
          </a:prstGeom>
        </p:spPr>
      </p:pic>
      <p:sp>
        <p:nvSpPr>
          <p:cNvPr id="2" name="TextBox 1">
            <a:extLst>
              <a:ext uri="{FF2B5EF4-FFF2-40B4-BE49-F238E27FC236}">
                <a16:creationId xmlns:a16="http://schemas.microsoft.com/office/drawing/2014/main" id="{97620FD5-9C71-E993-C420-827A0B5AB35A}"/>
              </a:ext>
            </a:extLst>
          </p:cNvPr>
          <p:cNvSpPr txBox="1"/>
          <p:nvPr/>
        </p:nvSpPr>
        <p:spPr>
          <a:xfrm>
            <a:off x="6797627" y="4562819"/>
            <a:ext cx="1223412" cy="400110"/>
          </a:xfrm>
          <a:prstGeom prst="rect">
            <a:avLst/>
          </a:prstGeom>
          <a:noFill/>
        </p:spPr>
        <p:txBody>
          <a:bodyPr wrap="none" rtlCol="0">
            <a:spAutoFit/>
          </a:bodyPr>
          <a:lstStyle/>
          <a:p>
            <a:pPr algn="ctr"/>
            <a:r>
              <a:rPr lang="de-DE" sz="1000" noProof="0" dirty="0" err="1">
                <a:latin typeface="Arial" panose="020B0604020202020204" pitchFamily="34" charset="0"/>
                <a:cs typeface="Arial" panose="020B0604020202020204" pitchFamily="34" charset="0"/>
              </a:rPr>
              <a:t>Zenodo</a:t>
            </a:r>
            <a:endParaRPr lang="de-DE" sz="1000" noProof="0" dirty="0">
              <a:latin typeface="Arial" panose="020B0604020202020204" pitchFamily="34" charset="0"/>
              <a:cs typeface="Arial" panose="020B0604020202020204" pitchFamily="34" charset="0"/>
            </a:endParaRPr>
          </a:p>
          <a:p>
            <a:r>
              <a:rPr lang="de-DE" sz="1000" noProof="0" dirty="0">
                <a:latin typeface="Arial" panose="020B0604020202020204" pitchFamily="34" charset="0"/>
                <a:cs typeface="Arial" panose="020B0604020202020204" pitchFamily="34" charset="0"/>
              </a:rPr>
              <a:t>Eintrag: 15526772</a:t>
            </a:r>
          </a:p>
        </p:txBody>
      </p:sp>
      <p:sp>
        <p:nvSpPr>
          <p:cNvPr id="3" name="TextBox 2">
            <a:extLst>
              <a:ext uri="{FF2B5EF4-FFF2-40B4-BE49-F238E27FC236}">
                <a16:creationId xmlns:a16="http://schemas.microsoft.com/office/drawing/2014/main" id="{3A5B5AAB-9CEC-4856-7923-E95A5A4C6DED}"/>
              </a:ext>
            </a:extLst>
          </p:cNvPr>
          <p:cNvSpPr txBox="1"/>
          <p:nvPr/>
        </p:nvSpPr>
        <p:spPr>
          <a:xfrm>
            <a:off x="389977" y="589675"/>
            <a:ext cx="4310825" cy="3477875"/>
          </a:xfrm>
          <a:prstGeom prst="rect">
            <a:avLst/>
          </a:prstGeom>
          <a:noFill/>
        </p:spPr>
        <p:txBody>
          <a:bodyPr wrap="square" rtlCol="0">
            <a:spAutoFit/>
          </a:bodyPr>
          <a:lstStyle/>
          <a:p>
            <a:r>
              <a:rPr lang="de-DE" sz="1000" b="1" dirty="0">
                <a:latin typeface="Arial" panose="020B0604020202020204" pitchFamily="34" charset="0"/>
                <a:cs typeface="Arial" panose="020B0604020202020204" pitchFamily="34" charset="0"/>
              </a:rPr>
              <a:t>Hinweise zur Beobachtungszeit:</a:t>
            </a:r>
            <a:endParaRPr lang="de-DE"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000" dirty="0" err="1">
                <a:latin typeface="Arial" panose="020B0604020202020204" pitchFamily="34" charset="0"/>
                <a:cs typeface="Arial" panose="020B0604020202020204" pitchFamily="34" charset="0"/>
              </a:rPr>
              <a:t>Astronom:innen</a:t>
            </a:r>
            <a:r>
              <a:rPr lang="de-DE" sz="1000" dirty="0">
                <a:latin typeface="Arial" panose="020B0604020202020204" pitchFamily="34" charset="0"/>
                <a:cs typeface="Arial" panose="020B0604020202020204" pitchFamily="34" charset="0"/>
              </a:rPr>
              <a:t> versuchen in der Regel, Objekte so zu beobachten, dass ein gutes Verhältnis von Signal zu Rauschen erreicht wird. Ist dieses Verhältnis zu gering, können die Messungen zu ungenau werden, um sinnvoll genutzt zu werden.</a:t>
            </a:r>
          </a:p>
          <a:p>
            <a:pPr marL="171450" indent="-171450">
              <a:buFont typeface="Arial" panose="020B0604020202020204" pitchFamily="34" charset="0"/>
              <a:buChar char="•"/>
            </a:pPr>
            <a:r>
              <a:rPr lang="de-DE" sz="1000" dirty="0">
                <a:latin typeface="Arial" panose="020B0604020202020204" pitchFamily="34" charset="0"/>
                <a:cs typeface="Arial" panose="020B0604020202020204" pitchFamily="34" charset="0"/>
              </a:rPr>
              <a:t>Je länger ein Objekt beobachtet wird, desto besser wird normaler-weise das Signal-Rausch-Verhältnis. Ab einem bestimmten Punkt ist es jedoch hoch genug für die wissenschaftlichen Zwecke und eine längere Beobachtung wäre Verschwendung von Beobachtungszeit.</a:t>
            </a:r>
          </a:p>
          <a:p>
            <a:pPr marL="171450" indent="-171450">
              <a:buFont typeface="Arial" panose="020B0604020202020204" pitchFamily="34" charset="0"/>
              <a:buChar char="•"/>
            </a:pPr>
            <a:r>
              <a:rPr lang="de-DE" sz="1000" dirty="0">
                <a:latin typeface="Arial" panose="020B0604020202020204" pitchFamily="34" charset="0"/>
                <a:cs typeface="Arial" panose="020B0604020202020204" pitchFamily="34" charset="0"/>
              </a:rPr>
              <a:t>Je lichtschwächer ein Objekt ist, desto länger muss es beobachtet werden, um das erforderliche Signal-Rausch-Verhältnis zu erreichen.</a:t>
            </a:r>
          </a:p>
          <a:p>
            <a:pPr marL="171450" indent="-171450">
              <a:buFont typeface="Arial" panose="020B0604020202020204" pitchFamily="34" charset="0"/>
              <a:buChar char="•"/>
            </a:pPr>
            <a:r>
              <a:rPr lang="de-DE" sz="1000" dirty="0">
                <a:latin typeface="Arial" panose="020B0604020202020204" pitchFamily="34" charset="0"/>
                <a:cs typeface="Arial" panose="020B0604020202020204" pitchFamily="34" charset="0"/>
              </a:rPr>
              <a:t>Die Helligkeit eines astronomischen Objekts ergibt sich aus seiner Eigenhelligkeit und seiner Entfernung.</a:t>
            </a:r>
          </a:p>
          <a:p>
            <a:pPr marL="171450" indent="-171450">
              <a:buFont typeface="Arial" panose="020B0604020202020204" pitchFamily="34" charset="0"/>
              <a:buChar char="•"/>
            </a:pPr>
            <a:r>
              <a:rPr lang="de-DE" sz="1000" dirty="0">
                <a:latin typeface="Arial" panose="020B0604020202020204" pitchFamily="34" charset="0"/>
                <a:cs typeface="Arial" panose="020B0604020202020204" pitchFamily="34" charset="0"/>
              </a:rPr>
              <a:t>Im Spiel wird diese Komplexität vereinfacht: Objekte gelten entweder als hell oder lichtschwach.</a:t>
            </a:r>
          </a:p>
          <a:p>
            <a:pPr marL="171450" indent="-171450">
              <a:buFont typeface="Arial" panose="020B0604020202020204" pitchFamily="34" charset="0"/>
              <a:buChar char="•"/>
            </a:pPr>
            <a:r>
              <a:rPr lang="de-DE" sz="1000" dirty="0">
                <a:latin typeface="Arial" panose="020B0604020202020204" pitchFamily="34" charset="0"/>
                <a:cs typeface="Arial" panose="020B0604020202020204" pitchFamily="34" charset="0"/>
              </a:rPr>
              <a:t>Der Mond beeinflusst Beobachtungen: Steht er fast voll am Himmel, sendet er viel blaues Licht aus. Das erschwert die Beobachtung von Objekten, bei denen Eigenschaften im blauen Licht wichtig sind. Deshalb bevorzugen </a:t>
            </a:r>
            <a:r>
              <a:rPr lang="de-DE" sz="1000" dirty="0" err="1">
                <a:latin typeface="Arial" panose="020B0604020202020204" pitchFamily="34" charset="0"/>
                <a:cs typeface="Arial" panose="020B0604020202020204" pitchFamily="34" charset="0"/>
              </a:rPr>
              <a:t>Astronom:innen</a:t>
            </a:r>
            <a:r>
              <a:rPr lang="de-DE" sz="1000" dirty="0">
                <a:latin typeface="Arial" panose="020B0604020202020204" pitchFamily="34" charset="0"/>
                <a:cs typeface="Arial" panose="020B0604020202020204" pitchFamily="34" charset="0"/>
              </a:rPr>
              <a:t> es, lichtschwache, bläulichere Objekte in der </a:t>
            </a:r>
            <a:r>
              <a:rPr lang="de-DE" sz="1000" b="1" dirty="0">
                <a:latin typeface="Arial" panose="020B0604020202020204" pitchFamily="34" charset="0"/>
                <a:cs typeface="Arial" panose="020B0604020202020204" pitchFamily="34" charset="0"/>
              </a:rPr>
              <a:t>„Dark Time“</a:t>
            </a:r>
            <a:r>
              <a:rPr lang="de-DE" sz="1000" dirty="0">
                <a:latin typeface="Arial" panose="020B0604020202020204" pitchFamily="34" charset="0"/>
                <a:cs typeface="Arial" panose="020B0604020202020204" pitchFamily="34" charset="0"/>
              </a:rPr>
              <a:t> (wenn der Mond nicht am Himmel steht) zu beobachten und nicht in der </a:t>
            </a:r>
            <a:r>
              <a:rPr lang="de-DE" sz="1000" b="1" dirty="0">
                <a:latin typeface="Arial" panose="020B0604020202020204" pitchFamily="34" charset="0"/>
                <a:cs typeface="Arial" panose="020B0604020202020204" pitchFamily="34" charset="0"/>
              </a:rPr>
              <a:t>„Bright Time“</a:t>
            </a:r>
            <a:r>
              <a:rPr lang="de-DE" sz="1000" dirty="0">
                <a:latin typeface="Arial" panose="020B0604020202020204" pitchFamily="34" charset="0"/>
                <a:cs typeface="Arial" panose="020B0604020202020204" pitchFamily="34" charset="0"/>
              </a:rPr>
              <a:t> (wenn der Mond den Himmel aufhellt).</a:t>
            </a:r>
          </a:p>
        </p:txBody>
      </p:sp>
    </p:spTree>
    <p:extLst>
      <p:ext uri="{BB962C8B-B14F-4D97-AF65-F5344CB8AC3E}">
        <p14:creationId xmlns:p14="http://schemas.microsoft.com/office/powerpoint/2010/main" val="2445452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6" name="Group 75">
            <a:extLst>
              <a:ext uri="{FF2B5EF4-FFF2-40B4-BE49-F238E27FC236}">
                <a16:creationId xmlns:a16="http://schemas.microsoft.com/office/drawing/2014/main" id="{40D716B0-2AD5-42BC-2AEF-B0600080CE75}"/>
              </a:ext>
            </a:extLst>
          </p:cNvPr>
          <p:cNvGrpSpPr/>
          <p:nvPr/>
        </p:nvGrpSpPr>
        <p:grpSpPr>
          <a:xfrm>
            <a:off x="141516" y="3501776"/>
            <a:ext cx="9604816" cy="3287355"/>
            <a:chOff x="144558" y="127451"/>
            <a:chExt cx="9604816" cy="3287355"/>
          </a:xfrm>
        </p:grpSpPr>
        <p:grpSp>
          <p:nvGrpSpPr>
            <p:cNvPr id="77" name="Group 76">
              <a:extLst>
                <a:ext uri="{FF2B5EF4-FFF2-40B4-BE49-F238E27FC236}">
                  <a16:creationId xmlns:a16="http://schemas.microsoft.com/office/drawing/2014/main" id="{8217732A-5B32-1545-52CE-152325C1CFAF}"/>
                </a:ext>
              </a:extLst>
            </p:cNvPr>
            <p:cNvGrpSpPr/>
            <p:nvPr/>
          </p:nvGrpSpPr>
          <p:grpSpPr>
            <a:xfrm>
              <a:off x="156626" y="127451"/>
              <a:ext cx="2360174" cy="3287355"/>
              <a:chOff x="124769" y="-409492"/>
              <a:chExt cx="2360174" cy="3287355"/>
            </a:xfrm>
          </p:grpSpPr>
          <p:pic>
            <p:nvPicPr>
              <p:cNvPr id="97" name="Picture 96">
                <a:extLst>
                  <a:ext uri="{FF2B5EF4-FFF2-40B4-BE49-F238E27FC236}">
                    <a16:creationId xmlns:a16="http://schemas.microsoft.com/office/drawing/2014/main" id="{FDB67033-3CAC-77D3-DE16-FBD36C5B3C85}"/>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8" name="Graphic 97">
                <a:extLst>
                  <a:ext uri="{FF2B5EF4-FFF2-40B4-BE49-F238E27FC236}">
                    <a16:creationId xmlns:a16="http://schemas.microsoft.com/office/drawing/2014/main" id="{33A7D136-9407-C1FB-CB42-E7E6FA7617D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9" name="Rounded Rectangle 98">
                <a:extLst>
                  <a:ext uri="{FF2B5EF4-FFF2-40B4-BE49-F238E27FC236}">
                    <a16:creationId xmlns:a16="http://schemas.microsoft.com/office/drawing/2014/main" id="{70A3926C-4BED-33EC-0AF6-88A8AE952A4D}"/>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00" name="TextBox 99">
                <a:extLst>
                  <a:ext uri="{FF2B5EF4-FFF2-40B4-BE49-F238E27FC236}">
                    <a16:creationId xmlns:a16="http://schemas.microsoft.com/office/drawing/2014/main" id="{AA68D10D-4BB1-2749-CDE1-6FB42EDB69A5}"/>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8" name="Group 77">
              <a:extLst>
                <a:ext uri="{FF2B5EF4-FFF2-40B4-BE49-F238E27FC236}">
                  <a16:creationId xmlns:a16="http://schemas.microsoft.com/office/drawing/2014/main" id="{BEE2AAC7-1667-8E1B-241E-93FDB5B6509C}"/>
                </a:ext>
              </a:extLst>
            </p:cNvPr>
            <p:cNvGrpSpPr/>
            <p:nvPr/>
          </p:nvGrpSpPr>
          <p:grpSpPr>
            <a:xfrm>
              <a:off x="7389200" y="127451"/>
              <a:ext cx="2360174" cy="3287355"/>
              <a:chOff x="124769" y="-409492"/>
              <a:chExt cx="2360174" cy="3287355"/>
            </a:xfrm>
          </p:grpSpPr>
          <p:pic>
            <p:nvPicPr>
              <p:cNvPr id="93" name="Picture 92">
                <a:extLst>
                  <a:ext uri="{FF2B5EF4-FFF2-40B4-BE49-F238E27FC236}">
                    <a16:creationId xmlns:a16="http://schemas.microsoft.com/office/drawing/2014/main" id="{82316C73-8798-F8F4-F84E-875450837DE2}"/>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4" name="Graphic 93">
                <a:extLst>
                  <a:ext uri="{FF2B5EF4-FFF2-40B4-BE49-F238E27FC236}">
                    <a16:creationId xmlns:a16="http://schemas.microsoft.com/office/drawing/2014/main" id="{C270CD9E-3296-9B3A-34A7-E91BDBEED1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5" name="Rounded Rectangle 94">
                <a:extLst>
                  <a:ext uri="{FF2B5EF4-FFF2-40B4-BE49-F238E27FC236}">
                    <a16:creationId xmlns:a16="http://schemas.microsoft.com/office/drawing/2014/main" id="{6A6D3EBC-7B0A-AFAB-105B-117A527A946A}"/>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6" name="TextBox 95">
                <a:extLst>
                  <a:ext uri="{FF2B5EF4-FFF2-40B4-BE49-F238E27FC236}">
                    <a16:creationId xmlns:a16="http://schemas.microsoft.com/office/drawing/2014/main" id="{A468720F-BD10-3F83-0D78-BD42424E4D48}"/>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79" name="Group 78">
              <a:extLst>
                <a:ext uri="{FF2B5EF4-FFF2-40B4-BE49-F238E27FC236}">
                  <a16:creationId xmlns:a16="http://schemas.microsoft.com/office/drawing/2014/main" id="{3720ED66-CEC8-1222-90E6-582A7E48AC9B}"/>
                </a:ext>
              </a:extLst>
            </p:cNvPr>
            <p:cNvGrpSpPr/>
            <p:nvPr/>
          </p:nvGrpSpPr>
          <p:grpSpPr>
            <a:xfrm>
              <a:off x="4978342" y="127451"/>
              <a:ext cx="2360174" cy="3287355"/>
              <a:chOff x="124769" y="-409492"/>
              <a:chExt cx="2360174" cy="3287355"/>
            </a:xfrm>
          </p:grpSpPr>
          <p:pic>
            <p:nvPicPr>
              <p:cNvPr id="89" name="Picture 88">
                <a:extLst>
                  <a:ext uri="{FF2B5EF4-FFF2-40B4-BE49-F238E27FC236}">
                    <a16:creationId xmlns:a16="http://schemas.microsoft.com/office/drawing/2014/main" id="{0717EEC9-50E5-0525-7E20-4DB3E8703B26}"/>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90" name="Graphic 89">
                <a:extLst>
                  <a:ext uri="{FF2B5EF4-FFF2-40B4-BE49-F238E27FC236}">
                    <a16:creationId xmlns:a16="http://schemas.microsoft.com/office/drawing/2014/main" id="{3AD6CA4B-2CF4-EAD1-3873-B2D33C6EF7B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91" name="Rounded Rectangle 90">
                <a:extLst>
                  <a:ext uri="{FF2B5EF4-FFF2-40B4-BE49-F238E27FC236}">
                    <a16:creationId xmlns:a16="http://schemas.microsoft.com/office/drawing/2014/main" id="{AF8825C9-2B3D-B66D-3186-C2569BA81144}"/>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92" name="TextBox 91">
                <a:extLst>
                  <a:ext uri="{FF2B5EF4-FFF2-40B4-BE49-F238E27FC236}">
                    <a16:creationId xmlns:a16="http://schemas.microsoft.com/office/drawing/2014/main" id="{FF7DC0AB-31AE-5C35-2B41-4608A2177AE8}"/>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80" name="Group 79">
              <a:extLst>
                <a:ext uri="{FF2B5EF4-FFF2-40B4-BE49-F238E27FC236}">
                  <a16:creationId xmlns:a16="http://schemas.microsoft.com/office/drawing/2014/main" id="{70AED98F-A962-B877-C0A3-E07F8E531F2F}"/>
                </a:ext>
              </a:extLst>
            </p:cNvPr>
            <p:cNvGrpSpPr/>
            <p:nvPr/>
          </p:nvGrpSpPr>
          <p:grpSpPr>
            <a:xfrm>
              <a:off x="2567484" y="127451"/>
              <a:ext cx="2360174" cy="3287355"/>
              <a:chOff x="124769" y="-409492"/>
              <a:chExt cx="2360174" cy="3287355"/>
            </a:xfrm>
          </p:grpSpPr>
          <p:pic>
            <p:nvPicPr>
              <p:cNvPr id="85" name="Picture 84">
                <a:extLst>
                  <a:ext uri="{FF2B5EF4-FFF2-40B4-BE49-F238E27FC236}">
                    <a16:creationId xmlns:a16="http://schemas.microsoft.com/office/drawing/2014/main" id="{9CFA675D-5B09-47C2-88A3-B0A12C93E48E}"/>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86" name="Graphic 85">
                <a:extLst>
                  <a:ext uri="{FF2B5EF4-FFF2-40B4-BE49-F238E27FC236}">
                    <a16:creationId xmlns:a16="http://schemas.microsoft.com/office/drawing/2014/main" id="{29DC2911-3F85-981D-2CF4-9C062EC61F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87" name="Rounded Rectangle 86">
                <a:extLst>
                  <a:ext uri="{FF2B5EF4-FFF2-40B4-BE49-F238E27FC236}">
                    <a16:creationId xmlns:a16="http://schemas.microsoft.com/office/drawing/2014/main" id="{D8390D67-DE5B-C144-942C-88077D033046}"/>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8" name="TextBox 87">
                <a:extLst>
                  <a:ext uri="{FF2B5EF4-FFF2-40B4-BE49-F238E27FC236}">
                    <a16:creationId xmlns:a16="http://schemas.microsoft.com/office/drawing/2014/main" id="{7B001D3C-CBB6-8C48-0D85-8A55748FEF53}"/>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81" name="Rectangle 80">
              <a:extLst>
                <a:ext uri="{FF2B5EF4-FFF2-40B4-BE49-F238E27FC236}">
                  <a16:creationId xmlns:a16="http://schemas.microsoft.com/office/drawing/2014/main" id="{E40FDD7D-4ADA-11E8-152B-C71BE3809A75}"/>
                </a:ext>
              </a:extLst>
            </p:cNvPr>
            <p:cNvSpPr/>
            <p:nvPr/>
          </p:nvSpPr>
          <p:spPr>
            <a:xfrm>
              <a:off x="7388332"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2" name="Rectangle 81">
              <a:extLst>
                <a:ext uri="{FF2B5EF4-FFF2-40B4-BE49-F238E27FC236}">
                  <a16:creationId xmlns:a16="http://schemas.microsoft.com/office/drawing/2014/main" id="{1FE3CF6C-8BA6-0829-5AEF-DADA07F8FCA7}"/>
                </a:ext>
              </a:extLst>
            </p:cNvPr>
            <p:cNvSpPr/>
            <p:nvPr/>
          </p:nvSpPr>
          <p:spPr>
            <a:xfrm>
              <a:off x="4979648" y="12925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3" name="Rectangle 82">
              <a:extLst>
                <a:ext uri="{FF2B5EF4-FFF2-40B4-BE49-F238E27FC236}">
                  <a16:creationId xmlns:a16="http://schemas.microsoft.com/office/drawing/2014/main" id="{54352984-3A37-E298-747B-3533C5A2FBE1}"/>
                </a:ext>
              </a:extLst>
            </p:cNvPr>
            <p:cNvSpPr/>
            <p:nvPr/>
          </p:nvSpPr>
          <p:spPr>
            <a:xfrm>
              <a:off x="2565955"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84" name="Rectangle 83">
              <a:extLst>
                <a:ext uri="{FF2B5EF4-FFF2-40B4-BE49-F238E27FC236}">
                  <a16:creationId xmlns:a16="http://schemas.microsoft.com/office/drawing/2014/main" id="{D537D6E2-E7B0-DB32-7C57-63641F62800F}"/>
                </a:ext>
              </a:extLst>
            </p:cNvPr>
            <p:cNvSpPr/>
            <p:nvPr/>
          </p:nvSpPr>
          <p:spPr>
            <a:xfrm>
              <a:off x="144558" y="13672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grpSp>
      <p:grpSp>
        <p:nvGrpSpPr>
          <p:cNvPr id="28" name="Group 27">
            <a:extLst>
              <a:ext uri="{FF2B5EF4-FFF2-40B4-BE49-F238E27FC236}">
                <a16:creationId xmlns:a16="http://schemas.microsoft.com/office/drawing/2014/main" id="{FAFC893A-5A39-A422-83BA-9C5A423310E6}"/>
              </a:ext>
            </a:extLst>
          </p:cNvPr>
          <p:cNvGrpSpPr/>
          <p:nvPr/>
        </p:nvGrpSpPr>
        <p:grpSpPr>
          <a:xfrm>
            <a:off x="156626" y="202401"/>
            <a:ext cx="2360174" cy="3287355"/>
            <a:chOff x="124769" y="-409492"/>
            <a:chExt cx="2360174" cy="3287355"/>
          </a:xfrm>
        </p:grpSpPr>
        <p:pic>
          <p:nvPicPr>
            <p:cNvPr id="24" name="Picture 23">
              <a:extLst>
                <a:ext uri="{FF2B5EF4-FFF2-40B4-BE49-F238E27FC236}">
                  <a16:creationId xmlns:a16="http://schemas.microsoft.com/office/drawing/2014/main" id="{3D34D2B1-7CCB-9AAB-452E-8700326D5383}"/>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26" name="Graphic 25">
              <a:extLst>
                <a:ext uri="{FF2B5EF4-FFF2-40B4-BE49-F238E27FC236}">
                  <a16:creationId xmlns:a16="http://schemas.microsoft.com/office/drawing/2014/main" id="{DC1F30CC-078A-9FDD-A322-59ED3D8E171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 name="Rounded Rectangle 3">
              <a:extLst>
                <a:ext uri="{FF2B5EF4-FFF2-40B4-BE49-F238E27FC236}">
                  <a16:creationId xmlns:a16="http://schemas.microsoft.com/office/drawing/2014/main" id="{AC56E669-C4AD-D34F-CB2B-096DBE31E3B0}"/>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2" name="TextBox 21">
              <a:extLst>
                <a:ext uri="{FF2B5EF4-FFF2-40B4-BE49-F238E27FC236}">
                  <a16:creationId xmlns:a16="http://schemas.microsoft.com/office/drawing/2014/main" id="{9F29CEA2-8C39-8A34-8288-0115CA066DDE}"/>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29" name="Group 28">
            <a:extLst>
              <a:ext uri="{FF2B5EF4-FFF2-40B4-BE49-F238E27FC236}">
                <a16:creationId xmlns:a16="http://schemas.microsoft.com/office/drawing/2014/main" id="{48DEF9A8-3A62-F0AD-FFE1-668E593FB604}"/>
              </a:ext>
            </a:extLst>
          </p:cNvPr>
          <p:cNvGrpSpPr/>
          <p:nvPr/>
        </p:nvGrpSpPr>
        <p:grpSpPr>
          <a:xfrm>
            <a:off x="7389200" y="202401"/>
            <a:ext cx="2360174" cy="3287355"/>
            <a:chOff x="124769" y="-409492"/>
            <a:chExt cx="2360174" cy="3287355"/>
          </a:xfrm>
        </p:grpSpPr>
        <p:pic>
          <p:nvPicPr>
            <p:cNvPr id="30" name="Picture 29">
              <a:extLst>
                <a:ext uri="{FF2B5EF4-FFF2-40B4-BE49-F238E27FC236}">
                  <a16:creationId xmlns:a16="http://schemas.microsoft.com/office/drawing/2014/main" id="{917931FD-E2E3-0BDA-C2F0-EF39A2C54F90}"/>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1" name="Graphic 30">
              <a:extLst>
                <a:ext uri="{FF2B5EF4-FFF2-40B4-BE49-F238E27FC236}">
                  <a16:creationId xmlns:a16="http://schemas.microsoft.com/office/drawing/2014/main" id="{12D32731-AE6A-4146-7466-2BF990322EC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2" name="Rounded Rectangle 31">
              <a:extLst>
                <a:ext uri="{FF2B5EF4-FFF2-40B4-BE49-F238E27FC236}">
                  <a16:creationId xmlns:a16="http://schemas.microsoft.com/office/drawing/2014/main" id="{B17F35ED-8351-FED2-51EF-1C27F47B714F}"/>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3" name="TextBox 32">
              <a:extLst>
                <a:ext uri="{FF2B5EF4-FFF2-40B4-BE49-F238E27FC236}">
                  <a16:creationId xmlns:a16="http://schemas.microsoft.com/office/drawing/2014/main" id="{AACB2CA0-14F7-68D5-5263-23087DA22E7D}"/>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4" name="Group 33">
            <a:extLst>
              <a:ext uri="{FF2B5EF4-FFF2-40B4-BE49-F238E27FC236}">
                <a16:creationId xmlns:a16="http://schemas.microsoft.com/office/drawing/2014/main" id="{52676C46-82CB-40C9-21BE-405EC8120AB5}"/>
              </a:ext>
            </a:extLst>
          </p:cNvPr>
          <p:cNvGrpSpPr/>
          <p:nvPr/>
        </p:nvGrpSpPr>
        <p:grpSpPr>
          <a:xfrm>
            <a:off x="4978342" y="202401"/>
            <a:ext cx="2360174" cy="3287355"/>
            <a:chOff x="124769" y="-409492"/>
            <a:chExt cx="2360174" cy="3287355"/>
          </a:xfrm>
        </p:grpSpPr>
        <p:pic>
          <p:nvPicPr>
            <p:cNvPr id="35" name="Picture 34">
              <a:extLst>
                <a:ext uri="{FF2B5EF4-FFF2-40B4-BE49-F238E27FC236}">
                  <a16:creationId xmlns:a16="http://schemas.microsoft.com/office/drawing/2014/main" id="{FDCCA9EE-FDA6-5227-358D-26685AF3C0FE}"/>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36" name="Graphic 35">
              <a:extLst>
                <a:ext uri="{FF2B5EF4-FFF2-40B4-BE49-F238E27FC236}">
                  <a16:creationId xmlns:a16="http://schemas.microsoft.com/office/drawing/2014/main" id="{7E352CB3-235C-23BA-6DC7-2731C891BC0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37" name="Rounded Rectangle 36">
              <a:extLst>
                <a:ext uri="{FF2B5EF4-FFF2-40B4-BE49-F238E27FC236}">
                  <a16:creationId xmlns:a16="http://schemas.microsoft.com/office/drawing/2014/main" id="{5DDD0E63-B71C-BC53-BB76-5C7A8E17BADB}"/>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38" name="TextBox 37">
              <a:extLst>
                <a:ext uri="{FF2B5EF4-FFF2-40B4-BE49-F238E27FC236}">
                  <a16:creationId xmlns:a16="http://schemas.microsoft.com/office/drawing/2014/main" id="{324795C2-EFD6-EDFC-5184-B800A1C6376B}"/>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grpSp>
        <p:nvGrpSpPr>
          <p:cNvPr id="39" name="Group 38">
            <a:extLst>
              <a:ext uri="{FF2B5EF4-FFF2-40B4-BE49-F238E27FC236}">
                <a16:creationId xmlns:a16="http://schemas.microsoft.com/office/drawing/2014/main" id="{EB3FDC2F-8185-D57A-8770-C125F7499E34}"/>
              </a:ext>
            </a:extLst>
          </p:cNvPr>
          <p:cNvGrpSpPr/>
          <p:nvPr/>
        </p:nvGrpSpPr>
        <p:grpSpPr>
          <a:xfrm>
            <a:off x="2567484" y="202401"/>
            <a:ext cx="2360174" cy="3287355"/>
            <a:chOff x="124769" y="-409492"/>
            <a:chExt cx="2360174" cy="3287355"/>
          </a:xfrm>
        </p:grpSpPr>
        <p:pic>
          <p:nvPicPr>
            <p:cNvPr id="40" name="Picture 39">
              <a:extLst>
                <a:ext uri="{FF2B5EF4-FFF2-40B4-BE49-F238E27FC236}">
                  <a16:creationId xmlns:a16="http://schemas.microsoft.com/office/drawing/2014/main" id="{D14881E5-DC9D-553B-95DF-8A19D07292B9}"/>
                </a:ext>
              </a:extLst>
            </p:cNvPr>
            <p:cNvPicPr>
              <a:picLocks noChangeAspect="1"/>
            </p:cNvPicPr>
            <p:nvPr/>
          </p:nvPicPr>
          <p:blipFill>
            <a:blip r:embed="rId2"/>
            <a:srcRect l="27015" t="5614" r="20058"/>
            <a:stretch/>
          </p:blipFill>
          <p:spPr>
            <a:xfrm>
              <a:off x="161856" y="-398137"/>
              <a:ext cx="2286000" cy="3276000"/>
            </a:xfrm>
            <a:prstGeom prst="rect">
              <a:avLst/>
            </a:prstGeom>
          </p:spPr>
        </p:pic>
        <p:pic>
          <p:nvPicPr>
            <p:cNvPr id="41" name="Graphic 40">
              <a:extLst>
                <a:ext uri="{FF2B5EF4-FFF2-40B4-BE49-F238E27FC236}">
                  <a16:creationId xmlns:a16="http://schemas.microsoft.com/office/drawing/2014/main" id="{7773AD60-AF16-C7BC-7D4F-7531604AD43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922" y="376461"/>
              <a:ext cx="1216800" cy="1216800"/>
            </a:xfrm>
            <a:prstGeom prst="rect">
              <a:avLst/>
            </a:prstGeom>
          </p:spPr>
        </p:pic>
        <p:sp>
          <p:nvSpPr>
            <p:cNvPr id="42" name="Rounded Rectangle 41">
              <a:extLst>
                <a:ext uri="{FF2B5EF4-FFF2-40B4-BE49-F238E27FC236}">
                  <a16:creationId xmlns:a16="http://schemas.microsoft.com/office/drawing/2014/main" id="{99BAA489-C78F-619F-332A-61F368F0105E}"/>
                </a:ext>
              </a:extLst>
            </p:cNvPr>
            <p:cNvSpPr/>
            <p:nvPr/>
          </p:nvSpPr>
          <p:spPr>
            <a:xfrm>
              <a:off x="124769" y="-409492"/>
              <a:ext cx="2360174" cy="3276000"/>
            </a:xfrm>
            <a:prstGeom prst="roundRect">
              <a:avLst>
                <a:gd name="adj" fmla="val 6812"/>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43" name="TextBox 42">
              <a:extLst>
                <a:ext uri="{FF2B5EF4-FFF2-40B4-BE49-F238E27FC236}">
                  <a16:creationId xmlns:a16="http://schemas.microsoft.com/office/drawing/2014/main" id="{C9DB28F6-70E0-9886-7D48-FFEB7752D6C0}"/>
                </a:ext>
              </a:extLst>
            </p:cNvPr>
            <p:cNvSpPr txBox="1"/>
            <p:nvPr/>
          </p:nvSpPr>
          <p:spPr>
            <a:xfrm>
              <a:off x="976278" y="1703698"/>
              <a:ext cx="719108" cy="369332"/>
            </a:xfrm>
            <a:prstGeom prst="rect">
              <a:avLst/>
            </a:prstGeom>
            <a:noFill/>
          </p:spPr>
          <p:txBody>
            <a:bodyPr wrap="none" rtlCol="0">
              <a:spAutoFit/>
            </a:bodyPr>
            <a:lstStyle/>
            <a:p>
              <a:r>
                <a:rPr lang="de-DE" b="1" noProof="0" dirty="0">
                  <a:solidFill>
                    <a:schemeClr val="bg1"/>
                  </a:solidFill>
                  <a:latin typeface="Arial" panose="020B0604020202020204" pitchFamily="34" charset="0"/>
                </a:rPr>
                <a:t>Zeit</a:t>
              </a:r>
            </a:p>
          </p:txBody>
        </p:sp>
      </p:grpSp>
      <p:sp>
        <p:nvSpPr>
          <p:cNvPr id="71" name="Rectangle 70">
            <a:extLst>
              <a:ext uri="{FF2B5EF4-FFF2-40B4-BE49-F238E27FC236}">
                <a16:creationId xmlns:a16="http://schemas.microsoft.com/office/drawing/2014/main" id="{59833420-54ED-98DE-6A57-A0D9B75A4E29}"/>
              </a:ext>
            </a:extLst>
          </p:cNvPr>
          <p:cNvSpPr/>
          <p:nvPr/>
        </p:nvSpPr>
        <p:spPr>
          <a:xfrm>
            <a:off x="7388332"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2" name="Rectangle 71">
            <a:extLst>
              <a:ext uri="{FF2B5EF4-FFF2-40B4-BE49-F238E27FC236}">
                <a16:creationId xmlns:a16="http://schemas.microsoft.com/office/drawing/2014/main" id="{2D3DE021-F696-396B-4965-FAA05EB4B40B}"/>
              </a:ext>
            </a:extLst>
          </p:cNvPr>
          <p:cNvSpPr/>
          <p:nvPr/>
        </p:nvSpPr>
        <p:spPr>
          <a:xfrm>
            <a:off x="4979648" y="174221"/>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3" name="Rectangle 72">
            <a:extLst>
              <a:ext uri="{FF2B5EF4-FFF2-40B4-BE49-F238E27FC236}">
                <a16:creationId xmlns:a16="http://schemas.microsoft.com/office/drawing/2014/main" id="{6D34D9FB-F744-C31E-97EA-8067DAA02EB4}"/>
              </a:ext>
            </a:extLst>
          </p:cNvPr>
          <p:cNvSpPr/>
          <p:nvPr/>
        </p:nvSpPr>
        <p:spPr>
          <a:xfrm>
            <a:off x="2565955"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4" name="Rectangle 73">
            <a:extLst>
              <a:ext uri="{FF2B5EF4-FFF2-40B4-BE49-F238E27FC236}">
                <a16:creationId xmlns:a16="http://schemas.microsoft.com/office/drawing/2014/main" id="{949FA15E-DDEA-168F-86C8-81E5E79CE473}"/>
              </a:ext>
            </a:extLst>
          </p:cNvPr>
          <p:cNvSpPr/>
          <p:nvPr/>
        </p:nvSpPr>
        <p:spPr>
          <a:xfrm>
            <a:off x="144558" y="181699"/>
            <a:ext cx="2358000" cy="32724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Tree>
    <p:extLst>
      <p:ext uri="{BB962C8B-B14F-4D97-AF65-F5344CB8AC3E}">
        <p14:creationId xmlns:p14="http://schemas.microsoft.com/office/powerpoint/2010/main" val="40662799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1053</TotalTime>
  <Words>5615</Words>
  <Application>Microsoft Macintosh PowerPoint</Application>
  <PresentationFormat>A4 Paper (210x297 mm)</PresentationFormat>
  <Paragraphs>687</Paragraphs>
  <Slides>38</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Niall Deacon</dc:creator>
  <cp:keywords>, docId:5A41E7E7F4C1396FBCB0FF1E2B01D151</cp:keywords>
  <cp:lastModifiedBy>Niall Deacon</cp:lastModifiedBy>
  <cp:revision>140</cp:revision>
  <cp:lastPrinted>2025-01-31T10:23:43Z</cp:lastPrinted>
  <dcterms:created xsi:type="dcterms:W3CDTF">2024-12-09T18:47:12Z</dcterms:created>
  <dcterms:modified xsi:type="dcterms:W3CDTF">2025-11-06T13:27:12Z</dcterms:modified>
</cp:coreProperties>
</file>