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303" r:id="rId2"/>
    <p:sldId id="350" r:id="rId3"/>
    <p:sldId id="301" r:id="rId4"/>
    <p:sldId id="308" r:id="rId5"/>
    <p:sldId id="351" r:id="rId6"/>
    <p:sldId id="353" r:id="rId7"/>
    <p:sldId id="352" r:id="rId8"/>
    <p:sldId id="354" r:id="rId9"/>
    <p:sldId id="256" r:id="rId10"/>
    <p:sldId id="257" r:id="rId11"/>
    <p:sldId id="334" r:id="rId12"/>
    <p:sldId id="274" r:id="rId13"/>
    <p:sldId id="349" r:id="rId14"/>
    <p:sldId id="276" r:id="rId15"/>
    <p:sldId id="338" r:id="rId16"/>
    <p:sldId id="282" r:id="rId17"/>
    <p:sldId id="339" r:id="rId18"/>
    <p:sldId id="305" r:id="rId19"/>
    <p:sldId id="340" r:id="rId20"/>
    <p:sldId id="284" r:id="rId21"/>
    <p:sldId id="341" r:id="rId22"/>
    <p:sldId id="307" r:id="rId23"/>
    <p:sldId id="258" r:id="rId24"/>
    <p:sldId id="259" r:id="rId25"/>
    <p:sldId id="343" r:id="rId26"/>
    <p:sldId id="300" r:id="rId27"/>
    <p:sldId id="344" r:id="rId28"/>
    <p:sldId id="292" r:id="rId29"/>
    <p:sldId id="345" r:id="rId30"/>
    <p:sldId id="298" r:id="rId31"/>
    <p:sldId id="346" r:id="rId32"/>
    <p:sldId id="294" r:id="rId33"/>
    <p:sldId id="347" r:id="rId34"/>
    <p:sldId id="296" r:id="rId35"/>
    <p:sldId id="348" r:id="rId36"/>
    <p:sldId id="290" r:id="rId37"/>
    <p:sldId id="260" r:id="rId38"/>
    <p:sldId id="261" r:id="rId3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18"/>
  </p:normalViewPr>
  <p:slideViewPr>
    <p:cSldViewPr snapToGrid="0">
      <p:cViewPr varScale="1">
        <p:scale>
          <a:sx n="116" d="100"/>
          <a:sy n="116" d="100"/>
        </p:scale>
        <p:origin x="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C2E4A-1908-1F4F-B423-87286A6355BD}" type="datetimeFigureOut">
              <a:rPr lang="en-US" smtClean="0"/>
              <a:t>6/4/25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824D-7B70-3D4F-A639-D86305B9CA2E}" type="slidenum">
              <a:rPr lang="en-US" smtClean="0"/>
              <a:t>‹#›</a:t>
            </a:fld>
            <a:endParaRPr lang="en-US"/>
          </a:p>
        </p:txBody>
      </p:sp>
    </p:spTree>
    <p:extLst>
      <p:ext uri="{BB962C8B-B14F-4D97-AF65-F5344CB8AC3E}">
        <p14:creationId xmlns:p14="http://schemas.microsoft.com/office/powerpoint/2010/main" val="316248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4</a:t>
            </a:fld>
            <a:endParaRPr lang="en-US"/>
          </a:p>
        </p:txBody>
      </p:sp>
    </p:spTree>
    <p:extLst>
      <p:ext uri="{BB962C8B-B14F-4D97-AF65-F5344CB8AC3E}">
        <p14:creationId xmlns:p14="http://schemas.microsoft.com/office/powerpoint/2010/main" val="1393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F481-6332-69BC-9257-AFC025BD0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7CCC6-B22F-61BE-4BA3-676781F8F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71B54-3002-97E3-B9A8-08CBC0187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BFEFD-7B5A-012E-5ED8-C855B9DE50B2}"/>
              </a:ext>
            </a:extLst>
          </p:cNvPr>
          <p:cNvSpPr>
            <a:spLocks noGrp="1"/>
          </p:cNvSpPr>
          <p:nvPr>
            <p:ph type="sldNum" sz="quarter" idx="5"/>
          </p:nvPr>
        </p:nvSpPr>
        <p:spPr/>
        <p:txBody>
          <a:bodyPr/>
          <a:lstStyle/>
          <a:p>
            <a:fld id="{A142824D-7B70-3D4F-A639-D86305B9CA2E}" type="slidenum">
              <a:rPr lang="en-US" smtClean="0"/>
              <a:t>5</a:t>
            </a:fld>
            <a:endParaRPr lang="en-US"/>
          </a:p>
        </p:txBody>
      </p:sp>
    </p:spTree>
    <p:extLst>
      <p:ext uri="{BB962C8B-B14F-4D97-AF65-F5344CB8AC3E}">
        <p14:creationId xmlns:p14="http://schemas.microsoft.com/office/powerpoint/2010/main" val="35155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36</a:t>
            </a:fld>
            <a:endParaRPr lang="en-US"/>
          </a:p>
        </p:txBody>
      </p:sp>
    </p:spTree>
    <p:extLst>
      <p:ext uri="{BB962C8B-B14F-4D97-AF65-F5344CB8AC3E}">
        <p14:creationId xmlns:p14="http://schemas.microsoft.com/office/powerpoint/2010/main" val="53895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94793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8887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88881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9972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CD71CE-4AA6-B747-B341-AA280A3542EA}" type="datetimeFigureOut">
              <a:rPr lang="en-US" smtClean="0"/>
              <a:t>6/4/25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61253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3CD71CE-4AA6-B747-B341-AA280A3542EA}"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94159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3CD71CE-4AA6-B747-B341-AA280A3542EA}" type="datetimeFigureOut">
              <a:rPr lang="en-US" smtClean="0"/>
              <a:t>6/4/25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49564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3CD71CE-4AA6-B747-B341-AA280A3542EA}" type="datetimeFigureOut">
              <a:rPr lang="en-US" smtClean="0"/>
              <a:t>6/4/25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41390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D71CE-4AA6-B747-B341-AA280A3542EA}" type="datetimeFigureOut">
              <a:rPr lang="en-US" smtClean="0"/>
              <a:t>6/4/25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18704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72192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6/4/25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09124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3CD71CE-4AA6-B747-B341-AA280A3542EA}" type="datetimeFigureOut">
              <a:rPr lang="en-US" smtClean="0"/>
              <a:pPr/>
              <a:t>6/4/25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BD183B38-E4D2-8F49-951E-DC3D3FFB4908}" type="slidenum">
              <a:rPr lang="en-US" smtClean="0"/>
              <a:pPr/>
              <a:t>‹#›</a:t>
            </a:fld>
            <a:endParaRPr lang="en-US" dirty="0"/>
          </a:p>
        </p:txBody>
      </p:sp>
    </p:spTree>
    <p:extLst>
      <p:ext uri="{BB962C8B-B14F-4D97-AF65-F5344CB8AC3E}">
        <p14:creationId xmlns:p14="http://schemas.microsoft.com/office/powerpoint/2010/main" val="44809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9336-242D-8DB3-F523-DE7BE47EBF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7B3802-496E-6FA0-A8E8-25AD11E9AAD9}"/>
              </a:ext>
            </a:extLst>
          </p:cNvPr>
          <p:cNvSpPr txBox="1"/>
          <p:nvPr/>
        </p:nvSpPr>
        <p:spPr>
          <a:xfrm>
            <a:off x="2680583" y="161055"/>
            <a:ext cx="4544834" cy="923330"/>
          </a:xfrm>
          <a:prstGeom prst="rect">
            <a:avLst/>
          </a:prstGeom>
          <a:noFill/>
        </p:spPr>
        <p:txBody>
          <a:bodyPr wrap="none" rtlCol="0">
            <a:spAutoFit/>
          </a:bodyPr>
          <a:lstStyle/>
          <a:p>
            <a:pPr algn="ctr"/>
            <a:r>
              <a:rPr lang="en-US" sz="3600" dirty="0">
                <a:latin typeface="Arial" panose="020B0604020202020204" pitchFamily="34" charset="0"/>
              </a:rPr>
              <a:t>Mapping the Cosmos</a:t>
            </a:r>
          </a:p>
          <a:p>
            <a:pPr algn="ctr"/>
            <a:r>
              <a:rPr lang="en-US" dirty="0">
                <a:latin typeface="Arial" panose="020B0604020202020204" pitchFamily="34" charset="0"/>
              </a:rPr>
              <a:t>A Card Game (2-4 players)</a:t>
            </a:r>
          </a:p>
        </p:txBody>
      </p:sp>
      <p:sp>
        <p:nvSpPr>
          <p:cNvPr id="6" name="TextBox 5">
            <a:extLst>
              <a:ext uri="{FF2B5EF4-FFF2-40B4-BE49-F238E27FC236}">
                <a16:creationId xmlns:a16="http://schemas.microsoft.com/office/drawing/2014/main" id="{33160B91-E0E9-E48D-1614-F5EE71FAD640}"/>
              </a:ext>
            </a:extLst>
          </p:cNvPr>
          <p:cNvSpPr txBox="1"/>
          <p:nvPr/>
        </p:nvSpPr>
        <p:spPr>
          <a:xfrm>
            <a:off x="156072" y="1453717"/>
            <a:ext cx="9593854" cy="5139869"/>
          </a:xfrm>
          <a:prstGeom prst="rect">
            <a:avLst/>
          </a:prstGeom>
          <a:noFill/>
        </p:spPr>
        <p:txBody>
          <a:bodyPr wrap="square" rtlCol="0">
            <a:spAutoFit/>
          </a:bodyPr>
          <a:lstStyle/>
          <a:p>
            <a:r>
              <a:rPr lang="en-US" sz="1300" dirty="0">
                <a:latin typeface="Arial" panose="020B0604020202020204" pitchFamily="34" charset="0"/>
              </a:rPr>
              <a:t>Astronomers survey the sky for many different reasons. This could be to do science with large samples of objects or to look for rare things to study with more observations. The Sloan Digital Sky Survey (SDSS) takes spectra of stars, galaxies and massive black holes known as quasars. A spectrum is the light of an astronomical object split up into all its different colors. SDSS observes hundreds of objects at the same time. This is done by feeding the light from a telescope to a special instrument where hundreds of tiny robots that position fiberoptic cables. They position these cables to match the position of a star, galaxy or quasar. Each of these cables leads to an instrument know as a spectrograph for measuring the spectrum of that object.</a:t>
            </a:r>
          </a:p>
          <a:p>
            <a:endParaRPr lang="en-US" sz="1300" dirty="0">
              <a:latin typeface="Arial" panose="020B0604020202020204" pitchFamily="34" charset="0"/>
            </a:endParaRPr>
          </a:p>
          <a:p>
            <a:r>
              <a:rPr lang="en-US" sz="1300" dirty="0">
                <a:latin typeface="Arial" panose="020B0604020202020204" pitchFamily="34" charset="0"/>
              </a:rPr>
              <a:t>Different astronomers study different types of objects. They often collaborate together on projects where lots of different astronomers with different interests work together so they can all get their observations done to pursue their own science goals. But surveys also have a legacy value. If you make lots of observations of the sky public then other astronomers can use those observations for their own science goals and give you the credit for taking the observations.</a:t>
            </a:r>
          </a:p>
          <a:p>
            <a:r>
              <a:rPr lang="en-US" sz="1300" dirty="0">
                <a:latin typeface="Arial" panose="020B0604020202020204" pitchFamily="34" charset="0"/>
              </a:rPr>
              <a:t>Astronomy isn’t always the easiest science. You have to contend with poor weather or instrument problems. You also have to deal with moonlight. When the moon is in the sky and close to being a full moon it floods the sky with lots of blue light. This is called bright time when it is harder to observe and when the its especially hard to observe blue targets. Conversely when the moon is not in the sky it is dark time, when observing is easier. </a:t>
            </a:r>
          </a:p>
          <a:p>
            <a:endParaRPr lang="en-US" sz="1300" dirty="0">
              <a:latin typeface="Arial" panose="020B0604020202020204" pitchFamily="34" charset="0"/>
            </a:endParaRPr>
          </a:p>
          <a:p>
            <a:r>
              <a:rPr lang="en-US" sz="1300" dirty="0">
                <a:latin typeface="Arial" panose="020B0604020202020204" pitchFamily="34" charset="0"/>
              </a:rPr>
              <a:t>Sometimes astronomers can get lucky and have the chance to observe exploding stars known as supernovae or explosions on white dwarfs known as novae. Very occasionally they might get the chance to look for the light from a gravitational wave event where colliding black holes have been detected by a gravitational wave observatory. Collectively these chance observations are called Targets of Opportunity (</a:t>
            </a:r>
            <a:r>
              <a:rPr lang="en-US" sz="1300" dirty="0" err="1">
                <a:latin typeface="Arial" panose="020B0604020202020204" pitchFamily="34" charset="0"/>
              </a:rPr>
              <a:t>ToO</a:t>
            </a:r>
            <a:r>
              <a:rPr lang="en-US" sz="1300" dirty="0">
                <a:latin typeface="Arial" panose="020B0604020202020204" pitchFamily="34" charset="0"/>
              </a:rPr>
              <a:t>).</a:t>
            </a:r>
          </a:p>
          <a:p>
            <a:endParaRPr lang="en-US" sz="1300" dirty="0">
              <a:latin typeface="Arial" panose="020B0604020202020204" pitchFamily="34" charset="0"/>
            </a:endParaRPr>
          </a:p>
          <a:p>
            <a:r>
              <a:rPr lang="en-US" sz="1300" dirty="0">
                <a:latin typeface="Arial" panose="020B0604020202020204" pitchFamily="34" charset="0"/>
              </a:rPr>
              <a:t>The game isn’t exactly like how astronomers in the Sloan Digital Sky Survey operate. It has dedicated telescopes so can observe all night, can observe different typers of target at the same time &amp; its observatory directors aren’t decks of cards. But it does show how astronomers need to balance the needs of lots of scientists when doing a survey of the sky.</a:t>
            </a:r>
          </a:p>
          <a:p>
            <a:endParaRPr lang="en-US" sz="1600" dirty="0">
              <a:latin typeface="Arial" panose="020B0604020202020204" pitchFamily="34" charset="0"/>
            </a:endParaRPr>
          </a:p>
        </p:txBody>
      </p:sp>
      <p:sp>
        <p:nvSpPr>
          <p:cNvPr id="7" name="TextBox 6">
            <a:extLst>
              <a:ext uri="{FF2B5EF4-FFF2-40B4-BE49-F238E27FC236}">
                <a16:creationId xmlns:a16="http://schemas.microsoft.com/office/drawing/2014/main" id="{6F383303-36FF-ED68-6E51-B0AB982FB9D3}"/>
              </a:ext>
            </a:extLst>
          </p:cNvPr>
          <p:cNvSpPr txBox="1"/>
          <p:nvPr/>
        </p:nvSpPr>
        <p:spPr>
          <a:xfrm>
            <a:off x="4276884" y="1084385"/>
            <a:ext cx="1390124" cy="369332"/>
          </a:xfrm>
          <a:prstGeom prst="rect">
            <a:avLst/>
          </a:prstGeom>
          <a:noFill/>
        </p:spPr>
        <p:txBody>
          <a:bodyPr wrap="none" rtlCol="0">
            <a:spAutoFit/>
          </a:bodyPr>
          <a:lstStyle/>
          <a:p>
            <a:r>
              <a:rPr lang="en-US" dirty="0">
                <a:latin typeface="Arial" panose="020B0604020202020204" pitchFamily="34" charset="0"/>
              </a:rPr>
              <a:t>Introduction</a:t>
            </a:r>
          </a:p>
        </p:txBody>
      </p:sp>
    </p:spTree>
    <p:extLst>
      <p:ext uri="{BB962C8B-B14F-4D97-AF65-F5344CB8AC3E}">
        <p14:creationId xmlns:p14="http://schemas.microsoft.com/office/powerpoint/2010/main" val="208070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56AD-ACE3-78D0-94EF-85B9581DD0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565FEB-2B5C-735B-A322-3BAA47B620A6}"/>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rPr>
              <a:t>çç</a:t>
            </a: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8FD8861B-E562-DACA-7DCD-C7B8C08EAD4F}"/>
              </a:ext>
            </a:extLst>
          </p:cNvPr>
          <p:cNvSpPr txBox="1"/>
          <p:nvPr/>
        </p:nvSpPr>
        <p:spPr>
          <a:xfrm>
            <a:off x="718564" y="1445041"/>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7" name="Rectangle 6">
            <a:extLst>
              <a:ext uri="{FF2B5EF4-FFF2-40B4-BE49-F238E27FC236}">
                <a16:creationId xmlns:a16="http://schemas.microsoft.com/office/drawing/2014/main" id="{DB3236FF-9345-3C66-E3E5-EC677D02D89F}"/>
              </a:ext>
            </a:extLst>
          </p:cNvPr>
          <p:cNvSpPr/>
          <p:nvPr/>
        </p:nvSpPr>
        <p:spPr>
          <a:xfrm rot="5400000">
            <a:off x="2147371"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DAF448-DCA0-9D4E-9BE8-93094A5E1C09}"/>
              </a:ext>
            </a:extLst>
          </p:cNvPr>
          <p:cNvSpPr txBox="1"/>
          <p:nvPr/>
        </p:nvSpPr>
        <p:spPr>
          <a:xfrm>
            <a:off x="3129422" y="1445040"/>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9" name="Rectangle 8">
            <a:extLst>
              <a:ext uri="{FF2B5EF4-FFF2-40B4-BE49-F238E27FC236}">
                <a16:creationId xmlns:a16="http://schemas.microsoft.com/office/drawing/2014/main" id="{AF03DBA6-127E-E889-C525-DA9DF2925512}"/>
              </a:ext>
            </a:extLst>
          </p:cNvPr>
          <p:cNvSpPr/>
          <p:nvPr/>
        </p:nvSpPr>
        <p:spPr>
          <a:xfrm rot="5400000">
            <a:off x="4558229"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83B66FC9-5147-1FFD-8395-D75C04743F6C}"/>
              </a:ext>
            </a:extLst>
          </p:cNvPr>
          <p:cNvSpPr txBox="1"/>
          <p:nvPr/>
        </p:nvSpPr>
        <p:spPr>
          <a:xfrm>
            <a:off x="5573330" y="1445039"/>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11" name="Rectangle 10">
            <a:extLst>
              <a:ext uri="{FF2B5EF4-FFF2-40B4-BE49-F238E27FC236}">
                <a16:creationId xmlns:a16="http://schemas.microsoft.com/office/drawing/2014/main" id="{D7DA9739-24A5-2887-3883-304AADA5D3FC}"/>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40F6F41B-36ED-90BF-A5C5-E0F72F8FF9D6}"/>
              </a:ext>
            </a:extLst>
          </p:cNvPr>
          <p:cNvSpPr txBox="1"/>
          <p:nvPr/>
        </p:nvSpPr>
        <p:spPr>
          <a:xfrm>
            <a:off x="7984188" y="1445038"/>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6" name="Rectangle 5">
            <a:extLst>
              <a:ext uri="{FF2B5EF4-FFF2-40B4-BE49-F238E27FC236}">
                <a16:creationId xmlns:a16="http://schemas.microsoft.com/office/drawing/2014/main" id="{6E7D6D42-FCF8-BCFF-763E-178CDA54CE44}"/>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AA88CFA8-C926-3ADE-84AE-2D5A8DBFF655}"/>
              </a:ext>
            </a:extLst>
          </p:cNvPr>
          <p:cNvSpPr txBox="1"/>
          <p:nvPr/>
        </p:nvSpPr>
        <p:spPr>
          <a:xfrm>
            <a:off x="718563" y="4766626"/>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8" name="Rectangle 7">
            <a:extLst>
              <a:ext uri="{FF2B5EF4-FFF2-40B4-BE49-F238E27FC236}">
                <a16:creationId xmlns:a16="http://schemas.microsoft.com/office/drawing/2014/main" id="{5E8DAD34-C0EC-E539-2C87-01F2161DB01B}"/>
              </a:ext>
            </a:extLst>
          </p:cNvPr>
          <p:cNvSpPr/>
          <p:nvPr/>
        </p:nvSpPr>
        <p:spPr>
          <a:xfrm rot="5400000">
            <a:off x="2147371"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E42CC6DE-4266-8356-8B34-15B851B3205E}"/>
              </a:ext>
            </a:extLst>
          </p:cNvPr>
          <p:cNvSpPr txBox="1"/>
          <p:nvPr/>
        </p:nvSpPr>
        <p:spPr>
          <a:xfrm>
            <a:off x="3129420" y="4766626"/>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10" name="Rectangle 9">
            <a:extLst>
              <a:ext uri="{FF2B5EF4-FFF2-40B4-BE49-F238E27FC236}">
                <a16:creationId xmlns:a16="http://schemas.microsoft.com/office/drawing/2014/main" id="{DE316A47-CF3A-580E-FCC6-CDF2514E4A6C}"/>
              </a:ext>
            </a:extLst>
          </p:cNvPr>
          <p:cNvSpPr/>
          <p:nvPr/>
        </p:nvSpPr>
        <p:spPr>
          <a:xfrm rot="5400000">
            <a:off x="4558229"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5D8D4738-5DF2-FCFE-749D-6ED42C145A78}"/>
              </a:ext>
            </a:extLst>
          </p:cNvPr>
          <p:cNvSpPr txBox="1"/>
          <p:nvPr/>
        </p:nvSpPr>
        <p:spPr>
          <a:xfrm>
            <a:off x="5515623" y="4766626"/>
            <a:ext cx="1351717"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Bright Time</a:t>
            </a:r>
          </a:p>
        </p:txBody>
      </p:sp>
      <p:sp>
        <p:nvSpPr>
          <p:cNvPr id="12" name="Rectangle 11">
            <a:extLst>
              <a:ext uri="{FF2B5EF4-FFF2-40B4-BE49-F238E27FC236}">
                <a16:creationId xmlns:a16="http://schemas.microsoft.com/office/drawing/2014/main" id="{EBFA2072-9C21-ABF9-D4DC-C4485FA6B25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7859AA0D-4CCA-C02C-36AD-6CE9FF17EE95}"/>
              </a:ext>
            </a:extLst>
          </p:cNvPr>
          <p:cNvSpPr txBox="1"/>
          <p:nvPr/>
        </p:nvSpPr>
        <p:spPr>
          <a:xfrm>
            <a:off x="7926481" y="4766626"/>
            <a:ext cx="1351717" cy="646331"/>
          </a:xfrm>
          <a:prstGeom prst="rect">
            <a:avLst/>
          </a:prstGeom>
          <a:noFill/>
        </p:spPr>
        <p:txBody>
          <a:bodyPr wrap="none" rtlCol="0">
            <a:spAutoFit/>
          </a:bodyPr>
          <a:lstStyle/>
          <a:p>
            <a:pPr algn="ctr"/>
            <a:r>
              <a:rPr lang="en-US" dirty="0">
                <a:latin typeface="Arial" panose="020B0604020202020204" pitchFamily="34" charset="0"/>
              </a:rPr>
              <a:t>1 hour</a:t>
            </a:r>
            <a:br>
              <a:rPr lang="en-US" dirty="0">
                <a:latin typeface="Arial" panose="020B0604020202020204" pitchFamily="34" charset="0"/>
              </a:rPr>
            </a:br>
            <a:r>
              <a:rPr lang="en-US" dirty="0">
                <a:latin typeface="Arial" panose="020B0604020202020204" pitchFamily="34" charset="0"/>
              </a:rPr>
              <a:t>Bright Time</a:t>
            </a:r>
          </a:p>
        </p:txBody>
      </p:sp>
    </p:spTree>
    <p:extLst>
      <p:ext uri="{BB962C8B-B14F-4D97-AF65-F5344CB8AC3E}">
        <p14:creationId xmlns:p14="http://schemas.microsoft.com/office/powerpoint/2010/main" val="83610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F34B-7902-C913-AB36-320FE3D8A32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F8C4270C-09AC-975D-67D1-D1D05168F4DF}"/>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0C88D9F4-9021-00F3-F006-7CF5D8D8FC3A}"/>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DBEB3A4F-BB98-05FB-9B8E-F695865ACA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8E232B84-6861-6551-5978-08FD9D012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1555961-0AB4-2971-9AD0-8D19D5A8231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EBF27540-D3D8-1BFA-4198-2914A22104DA}"/>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DAA0E95-94AF-D4FE-D7A8-9CD587B0ADC9}"/>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C5407A1-4F5E-7E4D-F45B-820559E59D9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967E6B8B-2C92-6F84-7D47-4DCAECB5A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DDECF0D3-D00F-8767-73D6-9FC38466AB2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5C052F96-591F-2231-F9F9-20C36F044B94}"/>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32A673B-E8A3-F290-2783-4BB04C76673A}"/>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426D8E4-3743-77D6-DCF6-5BB4E2D104C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9086AD09-11F8-4AFD-9B86-B7F716657A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D5F0B29-50AA-2C01-C083-5AE062615AC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77AFB12-1AAF-D872-5CC5-09C81446B83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A256BEDB-3C90-1926-89C5-61A677F2E6D3}"/>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77A13A-699D-FD71-665B-25B1AB05AF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1EE343F1-00AE-E5FC-2DBC-0FFC91F6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4B97F69-EB94-0938-B863-48B7589035D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C8DC72BF-BF10-8ABD-4024-40E437401A77}"/>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104334CD-E8C5-D110-8480-F3BEC795F77D}"/>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78CF2F2-8BBF-D7B9-72E2-930B8EB59E5A}"/>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5200298-C463-F0D9-5C1D-8AD446128863}"/>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B861DB3-8606-515E-971C-D8D720FCE40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416BE9F-3ED4-5E5F-4E22-C705C53EFBD2}"/>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1467B1AD-D5A7-D87D-0F5A-216563A5FF1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BE2F23CA-AA36-2C2A-F93A-F26B91F24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080D8EA9-626D-5E5B-C238-3275E3BD4E3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B67EC6F-BB7D-1AE3-741C-116010693DEA}"/>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795D5978-07A3-D056-9F90-7CBB764BB3B1}"/>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0A9ED742-AC61-30A8-8106-88EC69CC59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B7DC46A-69B4-6EBA-3771-34788E64F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858176D1-6696-036D-4D0E-5125929F92E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E8EA4CD-D816-9BB9-050D-D69E4DA08FB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027E563A-B86A-AFC8-7DF1-5660E66FC297}"/>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0C17EA66-B3D0-BAAF-580D-75A39CE484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D920AC66-2FA0-89C3-5402-271675EF7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9E8D5ABA-4BB4-3D2B-A9C9-8EF67B51E9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DB03F42-586F-400F-32C6-0CF9BAE88CE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96874DF2-B038-B1BB-6141-8F437AFC61D1}"/>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75E9B542-719A-653B-33AC-E4D239E9302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E281D86D-75BB-86A3-2686-D551AB904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48615877-91EA-824A-D1B9-B62FB636181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7E8F6016-2094-E14E-709C-493CCF70429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B0141D6-8F76-C518-E2C2-D1DF3A93D65B}"/>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22D298-FBF4-F859-6513-0A819F8E6BA7}"/>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561AC6-28FD-CAD5-18DF-F086709F12B9}"/>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F9AE3F7-3265-6E96-A034-0E0E612D5DD8}"/>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4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E8E4-E088-22CE-8279-7EAF85BE1262}"/>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9A5FA37-07C4-B5BB-4674-338D32BC0176}"/>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1028F8EA-50D4-8AED-EF0B-C4F8D931964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E6AFF192-59EB-2054-A19F-DBA46E5C7C7F}"/>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7A83D229-7E0F-7FD4-32D8-689D0BA479D5}"/>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4F89D172-65E5-A68A-7FCE-B8AEBF0E1D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67E60201-6B18-DB10-AC85-BD85A336EF63}"/>
                </a:ext>
              </a:extLst>
            </p:cNvPr>
            <p:cNvSpPr txBox="1"/>
            <p:nvPr/>
          </p:nvSpPr>
          <p:spPr>
            <a:xfrm>
              <a:off x="5562313" y="1445039"/>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FD47DC95-4E3F-CC21-9844-A103BE71B481}"/>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41FFBF57-C7D3-C56F-6A44-DD0886863FDC}"/>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AE9B5DF3-60BA-EDB3-5389-65185C332C84}"/>
                </a:ext>
              </a:extLst>
            </p:cNvPr>
            <p:cNvSpPr txBox="1"/>
            <p:nvPr/>
          </p:nvSpPr>
          <p:spPr>
            <a:xfrm>
              <a:off x="7984188" y="1445038"/>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222F867A-66F2-3833-6236-E53D4834415C}"/>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ECC320B9-F8A9-58FE-CF05-46FFB673DA95}"/>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22324DEA-E2E8-4A05-89ED-CF07FEC2AC8D}"/>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6F7BFCA-3993-493D-3601-74DB0FA4FBFE}"/>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9FCB1B0D-9E67-B7F1-5B91-263FD0D8B77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37998D10-FE52-5B49-D88D-15A51833492F}"/>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80CF957C-F67C-BC76-F2DF-9F49617B700F}"/>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1CCF3DDA-1327-1245-0E58-FA6C418A34B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A4788AC9-858C-19F1-E5AC-616B5AC10A9C}"/>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0BB61DDE-21B6-5176-0117-CDF9FA064CA9}"/>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3F34361A-38D7-6015-839B-C53DC5E5BF4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5C749412-C731-7C39-771E-26B44C9050E6}"/>
                </a:ext>
              </a:extLst>
            </p:cNvPr>
            <p:cNvSpPr txBox="1"/>
            <p:nvPr/>
          </p:nvSpPr>
          <p:spPr>
            <a:xfrm>
              <a:off x="556231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6" name="Group 25">
            <a:extLst>
              <a:ext uri="{FF2B5EF4-FFF2-40B4-BE49-F238E27FC236}">
                <a16:creationId xmlns:a16="http://schemas.microsoft.com/office/drawing/2014/main" id="{034D6DA6-CDD8-609B-D70A-B8550DBD1D4C}"/>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F38D99FE-3648-2E6F-CFEF-E160051B75D0}"/>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8734363-98AD-4813-67CE-3465017D3173}"/>
                </a:ext>
              </a:extLst>
            </p:cNvPr>
            <p:cNvSpPr txBox="1"/>
            <p:nvPr/>
          </p:nvSpPr>
          <p:spPr>
            <a:xfrm>
              <a:off x="7984188"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spTree>
    <p:extLst>
      <p:ext uri="{BB962C8B-B14F-4D97-AF65-F5344CB8AC3E}">
        <p14:creationId xmlns:p14="http://schemas.microsoft.com/office/powerpoint/2010/main" val="83869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C5C1-FB9F-F733-A008-A146F441E97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ECDBB52C-6966-EE3C-EED3-C47641BD3BE6}"/>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CA330279-A71B-1E5A-A46B-69910542E41C}"/>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ADFE0572-A23A-A5D6-3DED-38CE07E70C3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73AD5D29-6676-720A-C5E9-EFF3105462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42B98E64-B51A-A1E9-E95D-0582C7D71FB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1980C584-CF07-8856-CB76-CFC9459286C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9991B4A-A21F-0721-99A2-9A1238EE1083}"/>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ACB7B3C-8FBC-AC7B-5FBE-277DBD50B35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B978605F-D454-17DF-A8B9-B23128CEE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8139DC11-63B9-81E7-78C4-47BE720CED8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A9F310B-F80C-05D9-67AA-C5099A942FEC}"/>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9FCDCE7-FC1F-E4BA-B472-87C81BB58513}"/>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91F0AB9-2EFC-7501-1665-92BAA1C753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4FF24DC8-FA6C-F03C-AF6D-3066D2247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1911FD9-C158-C2F7-4908-C6842210F58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E87C1A9B-50C1-30AE-2833-9550C1C939D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FE8CDFD9-41F7-1ECA-2433-EE8ABA4C1D1B}"/>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7B65E6A6-97CD-E134-075B-206990A4BA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967EF27F-8EDF-F42E-A632-F32DA313F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BF7E66CA-3348-2031-BF7F-BB89AA0BEB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C92B3C13-3683-1485-E7FC-B1716743579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DB57F734-137D-4A39-AAB0-EAFA989BC239}"/>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10B036C-D22D-0F79-430A-40CB26E4D25B}"/>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58A9BBC-16DC-F6D2-EB0D-96D37558D469}"/>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9A26027-75C3-DFBF-49A7-49C4A46A37D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5BFB45E-AA4F-EC94-129A-C2D5DFAD0495}"/>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A0949F98-1EE5-A0BE-E2A0-C73DB4925C4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A6E26D8-8ECC-8C6F-0A32-1440AAC60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1AF97FF-9347-0DCD-F1BF-C3CFFDB5F28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BE18D84-31D7-7344-5A57-7DF3241DA0D6}"/>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3B57D6A2-8329-6ED1-A859-EA92607C1AC9}"/>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9823AE47-7546-A92D-DB9F-AD8B365ED23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EADA068-F3BE-ED29-D296-1CADF26C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C1C074BD-3B64-AA94-98FD-750AE9EB1B6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B33F983-F536-8B45-EC50-6B06B3E5359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38657E2E-285C-1B16-656C-A776B4DF4F34}"/>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463A5D43-D942-4D7F-380B-BE514F44E9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7DB7EBC-4FB4-4AF2-3608-88BD1194FE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7EB6EBF7-4CD0-7DEC-52E6-3E9819260A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21044510-3CBF-9D36-D2D7-6FF58EE3017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B6A05C40-61BE-D3A9-3E7B-81950D6614E5}"/>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1D409E78-8250-168C-CFF5-A79EC745DDF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F0B30E5-3016-35C9-D895-CBB6AE94B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0AB75531-7FBE-35F8-4D4C-1DEBD59FBFE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3A6F58A8-CB90-0538-70F7-842FE9F83901}"/>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9301CD92-D0D9-4DA4-A7A4-0692C258D6A4}"/>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AB66AA5-A4F1-5452-CC10-6AF5BCADCE71}"/>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A27397B-49BD-B48C-1301-F8C987C51977}"/>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9BD891B-6DE8-5E63-2E0E-1C4ED5C753D4}"/>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90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04A1-74EA-DB58-D6F2-FC6349E1B915}"/>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C30922C2-B624-93D0-B6B2-1D452D966DD0}"/>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D98E1432-299E-9262-93D4-5156F192B51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FC2F9EF9-EAEF-7881-5837-DB7D93108886}"/>
                </a:ext>
              </a:extLst>
            </p:cNvPr>
            <p:cNvSpPr txBox="1"/>
            <p:nvPr/>
          </p:nvSpPr>
          <p:spPr>
            <a:xfrm>
              <a:off x="660857" y="1445041"/>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19" name="Group 18">
            <a:extLst>
              <a:ext uri="{FF2B5EF4-FFF2-40B4-BE49-F238E27FC236}">
                <a16:creationId xmlns:a16="http://schemas.microsoft.com/office/drawing/2014/main" id="{31E957D6-968E-6D67-B6AE-59D3F55E3552}"/>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239EA0A4-D141-D4F5-42B5-992EE87C5E0D}"/>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DD2CAB3F-A14C-4EB7-AD33-374309955725}"/>
                </a:ext>
              </a:extLst>
            </p:cNvPr>
            <p:cNvSpPr txBox="1"/>
            <p:nvPr/>
          </p:nvSpPr>
          <p:spPr>
            <a:xfrm>
              <a:off x="3082732" y="1445040"/>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0" name="Group 19">
            <a:extLst>
              <a:ext uri="{FF2B5EF4-FFF2-40B4-BE49-F238E27FC236}">
                <a16:creationId xmlns:a16="http://schemas.microsoft.com/office/drawing/2014/main" id="{E01A0988-961F-4508-A4C9-8421719F6550}"/>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91F97CF9-2037-632C-3FBE-0ED1EAD0CED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5035D628-630F-42A4-A483-16EF10C80C5A}"/>
                </a:ext>
              </a:extLst>
            </p:cNvPr>
            <p:cNvSpPr txBox="1"/>
            <p:nvPr/>
          </p:nvSpPr>
          <p:spPr>
            <a:xfrm>
              <a:off x="5504606" y="1445039"/>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97A9810D-9111-54BB-96C3-F38D843FCACA}"/>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914C3C9C-8EBB-3380-5D05-32D16233E0C6}"/>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C6A52C0A-B68F-C803-F12B-2470379D5944}"/>
                </a:ext>
              </a:extLst>
            </p:cNvPr>
            <p:cNvSpPr txBox="1"/>
            <p:nvPr/>
          </p:nvSpPr>
          <p:spPr>
            <a:xfrm>
              <a:off x="7926481" y="1445038"/>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85E13F8E-5DD0-15C7-C92B-99B38A73E3FB}"/>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F36C4A21-9901-F768-D0C2-24FEBBB941EA}"/>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FEC09572-09E2-12F3-6740-7D6CA2A847A6}"/>
                </a:ext>
              </a:extLst>
            </p:cNvPr>
            <p:cNvSpPr txBox="1"/>
            <p:nvPr/>
          </p:nvSpPr>
          <p:spPr>
            <a:xfrm>
              <a:off x="660856"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3" name="Group 22">
            <a:extLst>
              <a:ext uri="{FF2B5EF4-FFF2-40B4-BE49-F238E27FC236}">
                <a16:creationId xmlns:a16="http://schemas.microsoft.com/office/drawing/2014/main" id="{CC1B0ED0-806F-1DB3-4FEE-16028B24987D}"/>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CD48DFA7-B5EC-66A2-44AF-584C10F6D27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5A06D468-8977-C59C-670C-84512C462FA6}"/>
                </a:ext>
              </a:extLst>
            </p:cNvPr>
            <p:cNvSpPr txBox="1"/>
            <p:nvPr/>
          </p:nvSpPr>
          <p:spPr>
            <a:xfrm>
              <a:off x="3082730"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4" name="Group 23">
            <a:extLst>
              <a:ext uri="{FF2B5EF4-FFF2-40B4-BE49-F238E27FC236}">
                <a16:creationId xmlns:a16="http://schemas.microsoft.com/office/drawing/2014/main" id="{2BEE6564-FB2C-4A7F-FBCD-4F2E98708CA9}"/>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79BC07F8-3255-9D82-A1E2-8394136E385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839D6A1C-541F-57CD-A511-DE8E6CB11F8B}"/>
                </a:ext>
              </a:extLst>
            </p:cNvPr>
            <p:cNvSpPr txBox="1"/>
            <p:nvPr/>
          </p:nvSpPr>
          <p:spPr>
            <a:xfrm>
              <a:off x="556231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AF9621F0-EEFB-1BEB-32E6-0C2AA7C69D21}"/>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FAEB1E28-5F07-6F0D-D18B-770E827786F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B118F0F3-B0BE-8BB1-88A4-D3D35A90DC01}"/>
                </a:ext>
              </a:extLst>
            </p:cNvPr>
            <p:cNvSpPr txBox="1"/>
            <p:nvPr/>
          </p:nvSpPr>
          <p:spPr>
            <a:xfrm>
              <a:off x="7984188"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spTree>
    <p:extLst>
      <p:ext uri="{BB962C8B-B14F-4D97-AF65-F5344CB8AC3E}">
        <p14:creationId xmlns:p14="http://schemas.microsoft.com/office/powerpoint/2010/main" val="417757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A728-C213-B1A4-B70D-7F1752E86AEC}"/>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A48B900F-74EA-02F1-4E16-1DC9E61C1FE7}"/>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886AC01F-9974-0B38-BDD3-64AA386E4384}"/>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F5193DC-5D73-9EC0-FE55-AD3E8EC6F40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1AD21A7-6756-EE36-FB26-955E8CAAE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6CD9D1AB-D476-44EA-02F1-BB323A083FE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969D6796-898D-79EE-33BC-9B42EBB14114}"/>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8EED340-D024-4C8C-9AD5-6A56FDA5C04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0735F74-05C1-8690-167A-6CFF6C7E4D5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A3646E53-43A6-6A16-9D55-04E0CD49C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594FEB01-E79D-0944-2EAB-98CAC5C0D4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F35307E-6105-7414-7817-810BA38EB366}"/>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C3CE90BE-4AA7-47FD-37DF-04999710108F}"/>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6F82BE8-FDFD-2726-4598-C313EB996EA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6CF363E9-70E1-FAE5-D004-715C7AC49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58B761FF-3F0D-91D1-10F6-610726FB0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6B63597-7DDC-D8DF-03C0-F3B398BD5C1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D4539B60-0443-A4EE-DD9D-0AEDBFD36F59}"/>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41FD1506-E35D-0229-C9CF-3C87D41041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2391BE9-FFD3-C14E-E930-BF66094D8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C1FD9984-CC3A-C5DC-F954-C85265A33BD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B79DD491-E244-66C3-9774-E436C47444F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62F6801-B7E8-2200-C97B-C76E95B274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E33FF6E-ED95-5613-B287-63140F5DFFA6}"/>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6A5A1FB-EDAC-3086-0DE6-084EF3A6A4C2}"/>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01121E0-C743-0185-A36A-8B489ACD53C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F49FA0F-44FB-34E3-B2C6-560EAFEA938C}"/>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A43CEEAA-B930-048E-A95B-F64B1D59D7E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F12114C4-0EC6-BF3B-7A86-EFE54D2D2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7E93182-6DFE-F931-AD7D-BCBF828012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94A218E-4FD7-E0A4-8E0C-2279F87F95B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67FFD58C-6E0B-A375-421A-DD68B7884B5E}"/>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85E758C1-977B-D265-9AEB-223485A4AE9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A4EC78DC-427A-88BF-31D8-909A06CE3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30FDFB0-DA34-D8A7-42F5-09BCA1DB763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B11B773-81CC-3A96-D354-6DA11380F36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4D39F4BA-8953-EA71-D949-54FBF87A4F9F}"/>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B95CADD9-6CE4-AD41-8F43-F003990D2ED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E8A226AF-6D72-B472-2A27-EEF0440C3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0DDFB446-582D-7686-1840-3F50E04DFDE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8698B236-1388-768F-F1AA-63B590FCE0D5}"/>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F1602E82-932F-5AA9-C6A6-E8824E04538F}"/>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48B280FE-741E-F85C-47F3-DBF10225163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C2C3E508-79A3-0909-FC7F-643A7781A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510E1610-6D38-3A5E-9F14-EFF697774DF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4FF09C95-7C4A-348A-7262-3B555336965C}"/>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C865D69-6A78-A6E0-5BF4-C66F9843E8C4}"/>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60939EF-720E-1A2D-7834-FCEEC77A55C8}"/>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7AB2221-BED4-9805-D64C-2CC8E0235712}"/>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C3D9E6A-9C5F-D168-5DDD-6B9575B8FE3D}"/>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17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5C2B-A9D2-1087-DAEE-C85A28969B2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83C8B50-6231-8079-40B5-7ABB3CBA4B54}"/>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16D00358-C898-3A61-E63F-89B22ADF507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4994228F-5430-C1A5-4604-146F96ABBC8B}"/>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DE386129-01C7-EDDC-EA7E-F707B0D74496}"/>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D50A5291-2602-D3B9-6460-F83A2D65F96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5D70285B-B989-A401-0BBD-733AB7A51732}"/>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891C956D-134C-A912-F270-AA7865CAAEB5}"/>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4391583D-1F88-D382-26AA-F3749F641BE4}"/>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77F09A99-5EE3-836A-89CE-3DBC2C374593}"/>
                </a:ext>
              </a:extLst>
            </p:cNvPr>
            <p:cNvSpPr txBox="1"/>
            <p:nvPr/>
          </p:nvSpPr>
          <p:spPr>
            <a:xfrm>
              <a:off x="5504605" y="1445039"/>
              <a:ext cx="1351717"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4992DF20-5F1F-5078-C987-12AA3FE29755}"/>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39DF76E0-35A4-D72E-E5A2-D37BFEAA7438}"/>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417E825D-C5AC-52E3-97C6-AF67375D447C}"/>
                </a:ext>
              </a:extLst>
            </p:cNvPr>
            <p:cNvSpPr txBox="1"/>
            <p:nvPr/>
          </p:nvSpPr>
          <p:spPr>
            <a:xfrm>
              <a:off x="7926480" y="1445038"/>
              <a:ext cx="1351717"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A4CD6A97-7A6A-B5DC-113C-2422B1435083}"/>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A42DB410-9C94-BC1A-A7E3-7AD87F66B6A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BE8A1441-3A12-C626-6927-EB43F51F9FDD}"/>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AE6E10A0-4780-BFFA-5DAA-FEFE09292382}"/>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9A8CDE0A-DAB1-9050-0F0B-9A10E439331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555A9C1C-9365-3E41-45D6-738D7ADF041B}"/>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15C9525F-A4D9-2E33-12DA-BDA26D2A0A93}"/>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F4B25905-15E2-8220-E414-2797F1CA3218}"/>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90C5EF9A-2C21-2C2E-0577-93753D309F70}"/>
                </a:ext>
              </a:extLst>
            </p:cNvPr>
            <p:cNvSpPr txBox="1"/>
            <p:nvPr/>
          </p:nvSpPr>
          <p:spPr>
            <a:xfrm>
              <a:off x="5504605"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39532EED-53BC-A058-336D-A40CE7CA49D6}"/>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EDC3BD37-6F53-CAEE-E92E-CC57DC4D671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88B35B3-CD4B-16B5-F6FE-98AD5EE6A269}"/>
                </a:ext>
              </a:extLst>
            </p:cNvPr>
            <p:cNvSpPr txBox="1"/>
            <p:nvPr/>
          </p:nvSpPr>
          <p:spPr>
            <a:xfrm>
              <a:off x="7926480"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132404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7100-E50C-FB72-BDC9-8028674AAFD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4C8A9908-8569-D833-F234-1B4C2371789B}"/>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749E5E11-1784-AF6B-BD98-140E31460C71}"/>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2319C2A-940D-F795-AB08-ADB6814E0AA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D51E4251-5DD9-1A4A-9E36-D7D7A2397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9C709E0-5E46-E193-798E-9B892EC5BAF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789AE930-1E16-22C3-FA3F-8CC2579CFDF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C56532B-E1BC-2282-AB1D-EB7CAFBE6958}"/>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AFF4363-8415-C1AD-A695-3B51705652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8D2F608-3DC7-6D48-B74B-8D89F055B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98BBCF8-CBA1-365D-6CD0-820759A867E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130B5B5B-E1C7-3BC4-ED31-927DA61F7FE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13D94D9-E1E1-149E-2F86-6985F31214F6}"/>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7D52699-F963-47BC-6FF3-39149C46BF5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8C06613B-BE4E-2B89-53BC-02F8287F2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D00940CC-553B-7648-6ECD-8B7C4FAE18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2255CE4A-9E5E-C272-8834-78B4F6286D1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BB10D855-F635-BAAE-3CD9-A81697ED1C3D}"/>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F55F8AB-F796-B67D-E995-CA3E76AD6B6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BFC0F8F5-2138-96E5-0A95-97ED4218D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322759FC-1C41-7708-DBA7-F86A6D2DE7F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999DFB4-17CE-91DD-4862-CEFE62F857B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B70CDD63-64D3-B96B-FDC8-0053EE70E59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B03C0D0-FA3E-34C7-9EA0-E9F0EB6A338C}"/>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92F910B-7D2F-AA8A-93A3-E74F50DA253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E27CD55-E5E0-611C-BBB8-6387893221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79EDE60-25FC-6C17-255F-DB91ABED8226}"/>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AFC92241-ABCA-02AB-E6F0-09B7D009A64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6200136-657F-6711-EA01-4AC60F0AD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948AB24-208B-7E5E-36CE-8230D2E6720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25D9360-D594-1CCA-547E-F2737B47F64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A11F6B4F-E783-3966-81A2-660DC867565A}"/>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3A77D12F-4BD0-43C8-188A-143B08C03A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73E98446-9BDE-A239-1B3C-0A40F5388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F4E3121-66AF-3456-8E63-9A1C815F66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BA759CE-F745-9F6A-B611-47EF97D8BDC7}"/>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13B4572B-39BF-67DE-525B-6B7C1F8427A2}"/>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EDC913F2-E8CA-6734-3AD8-236FE59950C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A41C46C-FB63-258A-2409-1D06A532B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A1F65689-9E2E-45E5-086F-714A451AE2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826F7734-5031-25AE-B5C8-44EFD49A390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44CFD096-698F-A34F-DD09-EA234281383D}"/>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1B93311A-488E-30DD-6983-9EF38FA762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E243399-F36E-768F-DBDD-A5819E519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20BFA9A8-2129-287A-E4FA-774F06B75D9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5885191-FDED-7EBA-50C5-8F47ED95AA9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3AB3D6AE-9051-AB27-3B83-A8C0678B11AA}"/>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587220C-CF94-8989-3889-7FFD8D196230}"/>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5F7FCD3-91CC-C5AD-773C-8F1967DA7E7B}"/>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3A85379-1390-90FE-8674-3B1EA87B18D4}"/>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76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D69E-75AE-36F9-9CB7-8F3D25E8C8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123462F-6FC1-F5BE-9513-B50D2255BB3A}"/>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A0841097-7429-4854-578A-9CC81D636C53}"/>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246CE0D7-358C-B50B-9002-3A646BB15B6E}"/>
                </a:ext>
              </a:extLst>
            </p:cNvPr>
            <p:cNvSpPr txBox="1"/>
            <p:nvPr/>
          </p:nvSpPr>
          <p:spPr>
            <a:xfrm>
              <a:off x="750656" y="1445041"/>
              <a:ext cx="1172116"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D17A315-ECAD-6D33-9AF2-9614CA9C1E58}"/>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55145A92-50AE-1D24-CC75-54E30AD3897E}"/>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098E3C16-2352-A819-2905-2A906B838078}"/>
                </a:ext>
              </a:extLst>
            </p:cNvPr>
            <p:cNvSpPr txBox="1"/>
            <p:nvPr/>
          </p:nvSpPr>
          <p:spPr>
            <a:xfrm>
              <a:off x="3172531" y="1445040"/>
              <a:ext cx="1172116"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3F1DE334-0A04-88C3-20B9-BF063F327081}"/>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5A4CE1C5-21B8-1303-CEFE-C1D4541AA1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03A5CFDA-3DDF-DB12-B769-12844C038ED2}"/>
                </a:ext>
              </a:extLst>
            </p:cNvPr>
            <p:cNvSpPr txBox="1"/>
            <p:nvPr/>
          </p:nvSpPr>
          <p:spPr>
            <a:xfrm>
              <a:off x="5594405" y="1445039"/>
              <a:ext cx="1172116"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A0836A28-B57E-B77E-36FA-DC28C365ED70}"/>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7957E8DA-3F13-ABA8-A2A6-4E0EB848052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B99900FF-2EBA-2A39-6210-74A61D7F8945}"/>
                </a:ext>
              </a:extLst>
            </p:cNvPr>
            <p:cNvSpPr txBox="1"/>
            <p:nvPr/>
          </p:nvSpPr>
          <p:spPr>
            <a:xfrm>
              <a:off x="8016280" y="1445038"/>
              <a:ext cx="1172117"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4767D734-270A-ACBE-5335-63C769D4CCFF}"/>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9945DB59-34E1-01B6-1FD8-A8D32604F28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5A4DA830-0D6C-FF8B-E289-4B2F6DBE4D98}"/>
                </a:ext>
              </a:extLst>
            </p:cNvPr>
            <p:cNvSpPr txBox="1"/>
            <p:nvPr/>
          </p:nvSpPr>
          <p:spPr>
            <a:xfrm>
              <a:off x="750655" y="4766626"/>
              <a:ext cx="1172116"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E2F68DF5-B874-ABF2-555B-610C16ABB9C6}"/>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A5976777-A8DF-B877-C4F1-16CA3CC4425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D110B4F1-1C5C-BD45-B342-7ED33E481881}"/>
                </a:ext>
              </a:extLst>
            </p:cNvPr>
            <p:cNvSpPr txBox="1"/>
            <p:nvPr/>
          </p:nvSpPr>
          <p:spPr>
            <a:xfrm>
              <a:off x="3172529" y="4766626"/>
              <a:ext cx="1172116"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95891B6D-9AB3-D152-3D5D-DB0B30511500}"/>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23F8782A-C662-D7F8-B178-72D5DB203767}"/>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8644D980-EBBE-C989-3719-F5676B3BDD1D}"/>
                </a:ext>
              </a:extLst>
            </p:cNvPr>
            <p:cNvSpPr txBox="1"/>
            <p:nvPr/>
          </p:nvSpPr>
          <p:spPr>
            <a:xfrm>
              <a:off x="5597612" y="4766626"/>
              <a:ext cx="1165704"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7B6FE122-556D-1C1C-09EA-89D969EF898D}"/>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AA98BBC0-418C-5A7B-481B-7B699D28A34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C33B828E-F692-A2C3-7E16-6562BF7EB42C}"/>
                </a:ext>
              </a:extLst>
            </p:cNvPr>
            <p:cNvSpPr txBox="1"/>
            <p:nvPr/>
          </p:nvSpPr>
          <p:spPr>
            <a:xfrm>
              <a:off x="7961778" y="4766626"/>
              <a:ext cx="1281120"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47341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7759-7DA1-10A6-8F9F-60B585861D6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C2D6DDFC-0FC4-3612-B178-52FFAC84D913}"/>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B0B573A1-5F0D-826E-388B-ECEBBE176467}"/>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B0C3E7F9-FCB0-098D-588B-528229BB354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6D3C926-A303-5E31-22DB-219CF8BC09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12454015-D7EF-D1EA-6D9D-528BB41CCEC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3D322B0D-AC08-02CE-BB0E-98950D135594}"/>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0CD9B687-F75C-284D-9619-48222CF7541B}"/>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7A82E07-C8A0-9DA1-3933-E0583DEFAF4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E2C6A5CE-833D-BF1D-08BE-77B5F60F1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8CBAD4D-65DC-69BB-55E1-7A638FC3F7E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4FB5E510-055A-3583-4E58-F818A563BCE9}"/>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B9AB854-174C-A358-24CF-23BCF4E93CC0}"/>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8CB6D328-9BC9-864D-6148-03B8911FE3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B9D73D04-A898-A25E-D6E4-73DCCA1C7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F305572A-FD60-6D0D-7EF4-17B6A464472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55B2D11-8A13-A0AA-A783-39FD9EC63A49}"/>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4C870AB8-888C-2259-AA58-29988E067166}"/>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8203A9-CA1A-87BA-51EB-D27D69803E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F99355E5-11EB-3784-CB00-CB5B98E69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D7D9B1E-D31E-CF64-56B4-B3CB2106994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38169B47-72DA-9862-723E-C2980059B80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9AF149D4-2C76-0F5F-0C5D-502115BC135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7F51E7C-5227-D776-4E7C-CDF37FE3FDD5}"/>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D6F5C71-2701-F7C0-6DCD-1409F28E17DB}"/>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8B3D1B-4254-735A-B0DF-94C9285EDD2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9BEA2D0-44A7-DE21-226A-BF9977187FB2}"/>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25B48CA4-E4CA-DEA7-0C64-E159407C0EE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81D36059-D1DD-9FEF-1B1C-1B7851D26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B913C6E8-A9D5-39DD-A3AC-8DDC719C57A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DF198B0-E7C6-F356-30FD-7E0A991CEF9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CA6CDB2-EAB6-71C6-4ADB-4C88464EF458}"/>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973D437C-0C4C-A256-7F6C-DC6A48C7325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50ABCCC7-D003-D0F9-5CD0-E4274FD4D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5AE4B266-67F1-1F22-7999-29910E6757A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3A6A24B-3C4C-D858-5497-F858AA421A29}"/>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BBF2E849-AA7D-ADAB-26B6-94CD81378D14}"/>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F7DDDD85-1997-0623-33F3-96010629291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616A61C-80E9-71DB-24F9-36B4F14DB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D448C418-F7E2-6138-68E1-9A817DC4CC9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C0D7F80-3479-BF8C-733B-84F5AEB4CED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C00D5E02-FE60-047C-D586-5EBA3A61E9CA}"/>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0D931773-2D2E-F619-83FC-EFBDBD33280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B6C1C47-E231-F72B-2D38-EBA61968F4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B4472B24-3210-99F5-F2AC-A00E1810B8B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1ACC909-A950-B8A3-0100-C8F0628704E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BD25DCF4-E433-50C4-728D-2683FBABB24C}"/>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A300D32-01A9-AECA-28EE-D691909D2EE3}"/>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998D577-31C4-74F2-1B39-91BEDAAFC5FE}"/>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74D9C7-C3A0-EE73-F44F-4BF88FBB5548}"/>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91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9362-3D9C-F26B-DE05-4FE849E857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7700A34-B373-8285-3697-1A733A5FD8CE}"/>
              </a:ext>
            </a:extLst>
          </p:cNvPr>
          <p:cNvSpPr txBox="1"/>
          <p:nvPr/>
        </p:nvSpPr>
        <p:spPr>
          <a:xfrm>
            <a:off x="5163548" y="760093"/>
            <a:ext cx="4351662" cy="6247864"/>
          </a:xfrm>
          <a:prstGeom prst="rect">
            <a:avLst/>
          </a:prstGeom>
          <a:noFill/>
        </p:spPr>
        <p:txBody>
          <a:bodyPr wrap="square" rtlCol="0">
            <a:spAutoFit/>
          </a:bodyPr>
          <a:lstStyle/>
          <a:p>
            <a:r>
              <a:rPr lang="en-US" sz="1000" dirty="0">
                <a:latin typeface="Arial" panose="020B0604020202020204" pitchFamily="34" charset="0"/>
              </a:rPr>
              <a:t>In this game each player takes the role of an astronomer carrying out a survey of objects in the sky. At the start of the game, you will each draw one science goal card. This will say what your science goal is. Keep this card until the end of the game.</a:t>
            </a:r>
          </a:p>
          <a:p>
            <a:endParaRPr lang="en-US" sz="1000" dirty="0">
              <a:latin typeface="Arial" panose="020B0604020202020204" pitchFamily="34" charset="0"/>
            </a:endParaRPr>
          </a:p>
          <a:p>
            <a:r>
              <a:rPr lang="en-US" sz="1000" dirty="0">
                <a:latin typeface="Arial" panose="020B0604020202020204" pitchFamily="34" charset="0"/>
              </a:rPr>
              <a:t>Each turn (which represents a month) each player will be given observing time on three nights by the observatory director (three cards from the time deck). Place these three cards in a row in-front of you. Next, each player will also draw one event card. This could be bad weather, an interesting Target of Opportunity (</a:t>
            </a:r>
            <a:r>
              <a:rPr lang="en-US" sz="1000" dirty="0" err="1">
                <a:latin typeface="Arial" panose="020B0604020202020204" pitchFamily="34" charset="0"/>
              </a:rPr>
              <a:t>ToO</a:t>
            </a:r>
            <a:r>
              <a:rPr lang="en-US" sz="1000" dirty="0">
                <a:latin typeface="Arial" panose="020B0604020202020204" pitchFamily="34" charset="0"/>
              </a:rPr>
              <a:t>) or something happening at the observatory. </a:t>
            </a:r>
          </a:p>
          <a:p>
            <a:endParaRPr lang="en-US" sz="1000" dirty="0">
              <a:latin typeface="Arial" panose="020B0604020202020204" pitchFamily="34" charset="0"/>
            </a:endParaRPr>
          </a:p>
          <a:p>
            <a:r>
              <a:rPr lang="en-US" sz="1000" dirty="0">
                <a:latin typeface="Arial" panose="020B0604020202020204" pitchFamily="34" charset="0"/>
              </a:rPr>
              <a:t>Each player can then spend the time from each night to observe one type of object. There are four types of objects in the game: white dwarfs, nearby quasars, distant quasars and red giants. Each have slightly different observational properties. A player may only use the time on </a:t>
            </a:r>
            <a:r>
              <a:rPr lang="en-US" sz="1000" b="1" dirty="0">
                <a:latin typeface="Arial" panose="020B0604020202020204" pitchFamily="34" charset="0"/>
              </a:rPr>
              <a:t>one time card for one type of object</a:t>
            </a:r>
            <a:r>
              <a:rPr lang="en-US" sz="1000" dirty="0">
                <a:latin typeface="Arial" panose="020B0604020202020204" pitchFamily="34" charset="0"/>
              </a:rPr>
              <a:t> with the exception of Targets of Opportunity.</a:t>
            </a:r>
          </a:p>
          <a:p>
            <a:endParaRPr lang="en-US" sz="1000" dirty="0">
              <a:latin typeface="Arial" panose="020B0604020202020204" pitchFamily="34" charset="0"/>
            </a:endParaRPr>
          </a:p>
          <a:p>
            <a:r>
              <a:rPr lang="en-US" sz="1000" dirty="0">
                <a:latin typeface="Arial" panose="020B0604020202020204" pitchFamily="34" charset="0"/>
              </a:rPr>
              <a:t>Any player who draws a Targets of Opportunity (</a:t>
            </a:r>
            <a:r>
              <a:rPr lang="en-US" sz="1000" dirty="0" err="1">
                <a:latin typeface="Arial" panose="020B0604020202020204" pitchFamily="34" charset="0"/>
              </a:rPr>
              <a:t>ToO</a:t>
            </a:r>
            <a:r>
              <a:rPr lang="en-US" sz="1000" dirty="0">
                <a:latin typeface="Arial" panose="020B0604020202020204" pitchFamily="34" charset="0"/>
              </a:rPr>
              <a:t>) card can observe it by using part of the time on one night. So, for example a player with a </a:t>
            </a:r>
            <a:r>
              <a:rPr lang="en-US" sz="1000" dirty="0" err="1">
                <a:latin typeface="Arial" panose="020B0604020202020204" pitchFamily="34" charset="0"/>
              </a:rPr>
              <a:t>ToO</a:t>
            </a:r>
            <a:r>
              <a:rPr lang="en-US" sz="1000" dirty="0">
                <a:latin typeface="Arial" panose="020B0604020202020204" pitchFamily="34" charset="0"/>
              </a:rPr>
              <a:t> that needs one hour to observe and a two hour time card can spend one hour from this card to observe the </a:t>
            </a:r>
            <a:r>
              <a:rPr lang="en-US" sz="1000" dirty="0" err="1">
                <a:latin typeface="Arial" panose="020B0604020202020204" pitchFamily="34" charset="0"/>
              </a:rPr>
              <a:t>ToO</a:t>
            </a:r>
            <a:r>
              <a:rPr lang="en-US" sz="1000" dirty="0">
                <a:latin typeface="Arial" panose="020B0604020202020204" pitchFamily="34" charset="0"/>
              </a:rPr>
              <a:t> and can use the rest of the time on that card to observe one other type of object. At the end of each turn keep any target of opportunity cards you observed, discard any unobserved </a:t>
            </a:r>
            <a:r>
              <a:rPr lang="en-US" sz="1000" dirty="0" err="1">
                <a:latin typeface="Arial" panose="020B0604020202020204" pitchFamily="34" charset="0"/>
              </a:rPr>
              <a:t>ToO</a:t>
            </a:r>
            <a:r>
              <a:rPr lang="en-US" sz="1000" dirty="0">
                <a:latin typeface="Arial" panose="020B0604020202020204" pitchFamily="34" charset="0"/>
              </a:rPr>
              <a:t> cards. </a:t>
            </a:r>
          </a:p>
          <a:p>
            <a:endParaRPr lang="en-US" sz="1000" dirty="0">
              <a:latin typeface="Arial" panose="020B0604020202020204" pitchFamily="34" charset="0"/>
            </a:endParaRPr>
          </a:p>
          <a:p>
            <a:r>
              <a:rPr lang="en-US" sz="1000" dirty="0">
                <a:latin typeface="Arial" panose="020B0604020202020204" pitchFamily="34" charset="0"/>
              </a:rPr>
              <a:t>At the end of every turn return all of the used time cards to the time deck. Discard all used event cards except observed Target of Opportunity cards. Shuffle both decks.</a:t>
            </a:r>
          </a:p>
          <a:p>
            <a:endParaRPr lang="en-US" sz="1000" dirty="0">
              <a:latin typeface="Arial" panose="020B0604020202020204" pitchFamily="34" charset="0"/>
            </a:endParaRPr>
          </a:p>
          <a:p>
            <a:r>
              <a:rPr lang="en-US" sz="1000" dirty="0">
                <a:latin typeface="Arial" panose="020B0604020202020204" pitchFamily="34" charset="0"/>
              </a:rPr>
              <a:t>The game lasts for 6 turns, with each turn representing a month. In quick play each month is equal. In normal play the game starts in the summer when the nights are short but the weather is good. As the turns progress the nights get longer but the weather gets worse.</a:t>
            </a:r>
          </a:p>
          <a:p>
            <a:endParaRPr lang="en-US" sz="1000" dirty="0">
              <a:latin typeface="Arial" panose="020B0604020202020204" pitchFamily="34" charset="0"/>
            </a:endParaRPr>
          </a:p>
          <a:p>
            <a:r>
              <a:rPr lang="en-US" sz="1000" dirty="0">
                <a:latin typeface="Arial" panose="020B0604020202020204" pitchFamily="34" charset="0"/>
              </a:rPr>
              <a:t>At the end of the game the legacy survey prize will be awarded to the player with the best legacy survey. You will need to observe the widest range of objects you can to win this prize.</a:t>
            </a:r>
          </a:p>
          <a:p>
            <a:endParaRPr lang="en-US" sz="1000" dirty="0">
              <a:latin typeface="Arial" panose="020B0604020202020204" pitchFamily="34" charset="0"/>
            </a:endParaRPr>
          </a:p>
          <a:p>
            <a:endParaRPr lang="en-US" sz="1000" dirty="0">
              <a:latin typeface="Arial" panose="020B0604020202020204" pitchFamily="34" charset="0"/>
            </a:endParaRPr>
          </a:p>
        </p:txBody>
      </p:sp>
      <p:sp>
        <p:nvSpPr>
          <p:cNvPr id="8" name="TextBox 7">
            <a:extLst>
              <a:ext uri="{FF2B5EF4-FFF2-40B4-BE49-F238E27FC236}">
                <a16:creationId xmlns:a16="http://schemas.microsoft.com/office/drawing/2014/main" id="{B52713A0-BC9A-5862-AC8A-67708DAC7A98}"/>
              </a:ext>
            </a:extLst>
          </p:cNvPr>
          <p:cNvSpPr txBox="1"/>
          <p:nvPr/>
        </p:nvSpPr>
        <p:spPr>
          <a:xfrm>
            <a:off x="6776308" y="242988"/>
            <a:ext cx="1236236" cy="369332"/>
          </a:xfrm>
          <a:prstGeom prst="rect">
            <a:avLst/>
          </a:prstGeom>
          <a:noFill/>
        </p:spPr>
        <p:txBody>
          <a:bodyPr wrap="none" rtlCol="0">
            <a:spAutoFit/>
          </a:bodyPr>
          <a:lstStyle/>
          <a:p>
            <a:r>
              <a:rPr lang="en-US" dirty="0">
                <a:latin typeface="Arial" panose="020B0604020202020204" pitchFamily="34" charset="0"/>
              </a:rPr>
              <a:t>Gameplay</a:t>
            </a:r>
          </a:p>
        </p:txBody>
      </p:sp>
      <p:sp>
        <p:nvSpPr>
          <p:cNvPr id="9" name="TextBox 8">
            <a:extLst>
              <a:ext uri="{FF2B5EF4-FFF2-40B4-BE49-F238E27FC236}">
                <a16:creationId xmlns:a16="http://schemas.microsoft.com/office/drawing/2014/main" id="{D256E505-AAEB-7157-AE5D-78C4B8A6D387}"/>
              </a:ext>
            </a:extLst>
          </p:cNvPr>
          <p:cNvSpPr txBox="1"/>
          <p:nvPr/>
        </p:nvSpPr>
        <p:spPr>
          <a:xfrm>
            <a:off x="2303448" y="242988"/>
            <a:ext cx="787395" cy="369332"/>
          </a:xfrm>
          <a:prstGeom prst="rect">
            <a:avLst/>
          </a:prstGeom>
          <a:noFill/>
        </p:spPr>
        <p:txBody>
          <a:bodyPr wrap="none" rtlCol="0">
            <a:spAutoFit/>
          </a:bodyPr>
          <a:lstStyle/>
          <a:p>
            <a:r>
              <a:rPr lang="en-US" dirty="0">
                <a:latin typeface="Arial" panose="020B0604020202020204" pitchFamily="34" charset="0"/>
              </a:rPr>
              <a:t>Setup</a:t>
            </a:r>
          </a:p>
        </p:txBody>
      </p:sp>
      <p:sp>
        <p:nvSpPr>
          <p:cNvPr id="10" name="TextBox 9">
            <a:extLst>
              <a:ext uri="{FF2B5EF4-FFF2-40B4-BE49-F238E27FC236}">
                <a16:creationId xmlns:a16="http://schemas.microsoft.com/office/drawing/2014/main" id="{46F23540-B425-5C86-A1DB-84BC2AC4579F}"/>
              </a:ext>
            </a:extLst>
          </p:cNvPr>
          <p:cNvSpPr txBox="1"/>
          <p:nvPr/>
        </p:nvSpPr>
        <p:spPr>
          <a:xfrm>
            <a:off x="278969" y="760290"/>
            <a:ext cx="4674029" cy="6093976"/>
          </a:xfrm>
          <a:prstGeom prst="rect">
            <a:avLst/>
          </a:prstGeom>
          <a:noFill/>
        </p:spPr>
        <p:txBody>
          <a:bodyPr wrap="square" rtlCol="0">
            <a:spAutoFit/>
          </a:bodyPr>
          <a:lstStyle/>
          <a:p>
            <a:r>
              <a:rPr lang="en-US" sz="1000" dirty="0">
                <a:latin typeface="Arial" panose="020B0604020202020204" pitchFamily="34" charset="0"/>
              </a:rPr>
              <a:t>Firstly, remove the legacy survey card from the science goals deck and place it face up. Shuffle the rest of the cards in the science goals deck.</a:t>
            </a:r>
          </a:p>
          <a:p>
            <a:r>
              <a:rPr lang="en-US" sz="1000" dirty="0">
                <a:latin typeface="Arial" panose="020B0604020202020204" pitchFamily="34" charset="0"/>
              </a:rPr>
              <a:t>There are two ways to set up, quick play if you want to start quickly and normal play.</a:t>
            </a:r>
          </a:p>
          <a:p>
            <a:r>
              <a:rPr lang="en-US" sz="1000" b="1" dirty="0">
                <a:latin typeface="Arial" panose="020B0604020202020204" pitchFamily="34" charset="0"/>
              </a:rPr>
              <a:t>Quick play: </a:t>
            </a:r>
            <a:r>
              <a:rPr lang="en-US" sz="1000" dirty="0">
                <a:latin typeface="Arial" panose="020B0604020202020204" pitchFamily="34" charset="0"/>
              </a:rPr>
              <a:t>for each player put one randomly selected 1 hour card, 2 two hour cards and one each of 3,4,5 and 6 hour cards in a deck and shuffle. Remove the extra observatory cards (those marked with an *) and put all the other event cards in a deck and shuffle.</a:t>
            </a:r>
          </a:p>
          <a:p>
            <a:r>
              <a:rPr lang="en-US" sz="1000" b="1" dirty="0">
                <a:latin typeface="Arial" panose="020B0604020202020204" pitchFamily="34" charset="0"/>
              </a:rPr>
              <a:t>Normal play: </a:t>
            </a:r>
            <a:r>
              <a:rPr lang="en-US" sz="1000" dirty="0">
                <a:latin typeface="Arial" panose="020B0604020202020204" pitchFamily="34" charset="0"/>
              </a:rPr>
              <a:t>Start by building the time and event decks. Split the time deck into six piles of 1, 2, 3, 4, 5 and 6 hour cards, shuffle each. Split the event deck into weather, observatory and </a:t>
            </a:r>
            <a:r>
              <a:rPr lang="en-US" sz="1000" dirty="0" err="1">
                <a:latin typeface="Arial" panose="020B0604020202020204" pitchFamily="34" charset="0"/>
              </a:rPr>
              <a:t>ToO</a:t>
            </a:r>
            <a:r>
              <a:rPr lang="en-US" sz="1000" dirty="0">
                <a:latin typeface="Arial" panose="020B0604020202020204" pitchFamily="34" charset="0"/>
              </a:rPr>
              <a:t> cards, shuffle each. Remove all the extra observatory cards (those marked with an *) and don’t use them in the game.</a:t>
            </a:r>
          </a:p>
          <a:p>
            <a:endParaRPr lang="en-US" sz="1000" dirty="0">
              <a:latin typeface="Arial" panose="020B0604020202020204" pitchFamily="34" charset="0"/>
            </a:endParaRPr>
          </a:p>
          <a:p>
            <a:r>
              <a:rPr lang="en-US" sz="1000" dirty="0">
                <a:latin typeface="Arial" panose="020B0604020202020204" pitchFamily="34" charset="0"/>
              </a:rPr>
              <a:t>Time deck: add two one hour time cards per player and two two hour time cards per player to the time deck, shuffle the deck.</a:t>
            </a:r>
          </a:p>
          <a:p>
            <a:endParaRPr lang="en-US" sz="1000" dirty="0">
              <a:latin typeface="Arial" panose="020B0604020202020204" pitchFamily="34" charset="0"/>
            </a:endParaRPr>
          </a:p>
          <a:p>
            <a:r>
              <a:rPr lang="en-US" sz="1000" dirty="0">
                <a:latin typeface="Arial" panose="020B0604020202020204" pitchFamily="34" charset="0"/>
              </a:rPr>
              <a:t>Event deck: for each player add one randomly selected weather card, two randomly selected observatory card and three randomly selected </a:t>
            </a:r>
            <a:r>
              <a:rPr lang="en-US" sz="1000" dirty="0" err="1">
                <a:latin typeface="Arial" panose="020B0604020202020204" pitchFamily="34" charset="0"/>
              </a:rPr>
              <a:t>ToO</a:t>
            </a:r>
            <a:r>
              <a:rPr lang="en-US" sz="1000" dirty="0">
                <a:latin typeface="Arial" panose="020B0604020202020204" pitchFamily="34" charset="0"/>
              </a:rPr>
              <a:t> cards. Shuffle the deck.</a:t>
            </a:r>
          </a:p>
          <a:p>
            <a:endParaRPr lang="en-US" sz="1000" dirty="0">
              <a:latin typeface="Arial" panose="020B0604020202020204" pitchFamily="34" charset="0"/>
            </a:endParaRPr>
          </a:p>
          <a:p>
            <a:r>
              <a:rPr lang="en-US" sz="1000" dirty="0">
                <a:latin typeface="Arial" panose="020B0604020202020204" pitchFamily="34" charset="0"/>
              </a:rPr>
              <a:t>Before the start of turns 2-6 you will add more cards to the decks.</a:t>
            </a:r>
          </a:p>
          <a:p>
            <a:endParaRPr lang="en-US" sz="1000" dirty="0">
              <a:latin typeface="Arial" panose="020B0604020202020204" pitchFamily="34" charset="0"/>
            </a:endParaRPr>
          </a:p>
          <a:p>
            <a:r>
              <a:rPr lang="en-US" sz="1000" dirty="0">
                <a:latin typeface="Arial" panose="020B0604020202020204" pitchFamily="34" charset="0"/>
              </a:rPr>
              <a:t>Before turn 2: add two two hour time card per player to the time deck and add one randomly selected weather card per player to the event deck, shuffle both decks. </a:t>
            </a:r>
          </a:p>
          <a:p>
            <a:r>
              <a:rPr lang="en-US" sz="1000" dirty="0">
                <a:latin typeface="Arial" panose="020B0604020202020204" pitchFamily="34" charset="0"/>
              </a:rPr>
              <a:t>Before turn 3: add two three hour time card per player to the time deck and add one randomly selected weather card per player to the event deck, shuffle both decks. </a:t>
            </a:r>
          </a:p>
          <a:p>
            <a:r>
              <a:rPr lang="en-US" sz="1000" dirty="0">
                <a:latin typeface="Arial" panose="020B0604020202020204" pitchFamily="34" charset="0"/>
              </a:rPr>
              <a:t>Before turn 4: add two four hour time card per player to the time deck and add one randomly selected weather card per player to the event deck, shuffle both decks. </a:t>
            </a:r>
          </a:p>
          <a:p>
            <a:r>
              <a:rPr lang="en-US" sz="1000" dirty="0">
                <a:latin typeface="Arial" panose="020B0604020202020204" pitchFamily="34" charset="0"/>
              </a:rPr>
              <a:t>Before turn 5: add two five hour time card per player to the time deck and add one randomly selected weather card per player to the event deck, shuffle both decks. </a:t>
            </a:r>
          </a:p>
          <a:p>
            <a:r>
              <a:rPr lang="en-US" sz="1000" dirty="0">
                <a:latin typeface="Arial" panose="020B0604020202020204" pitchFamily="34" charset="0"/>
              </a:rPr>
              <a:t>Before turn 6: add two six hour time card per player to the time deck and add one randomly selected weather card per player to the event deck, shuffle both decks. </a:t>
            </a:r>
          </a:p>
          <a:p>
            <a:endParaRPr lang="en-US" sz="1000" dirty="0">
              <a:latin typeface="Arial" panose="020B0604020202020204" pitchFamily="34" charset="0"/>
            </a:endParaRPr>
          </a:p>
        </p:txBody>
      </p:sp>
    </p:spTree>
    <p:extLst>
      <p:ext uri="{BB962C8B-B14F-4D97-AF65-F5344CB8AC3E}">
        <p14:creationId xmlns:p14="http://schemas.microsoft.com/office/powerpoint/2010/main" val="2257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5227-7703-245A-51D3-3CE222194D48}"/>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888F498-9D68-01F5-0CAB-83D1EFEEBD5B}"/>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430498F2-3DAC-160F-DA44-25201FDA213A}"/>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29690AAE-C9BD-411D-3E27-E83BEF3F28DD}"/>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C4328CD2-5753-0C21-8DEE-9C55667984E2}"/>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55826940-41DC-8F28-B0B4-FD05CFB675B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5EA8D3F1-2FCE-B5B9-C39B-A4AAC53ED9FD}"/>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F1636674-7483-350C-9706-C74A95802E22}"/>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01782217-B30A-E2FB-5166-820F55B9EBA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6ACC896-E1B3-5D55-D1C2-B5AC94E2581D}"/>
                </a:ext>
              </a:extLst>
            </p:cNvPr>
            <p:cNvSpPr txBox="1"/>
            <p:nvPr/>
          </p:nvSpPr>
          <p:spPr>
            <a:xfrm>
              <a:off x="5504605" y="1445039"/>
              <a:ext cx="1351717"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65BDD714-5BB9-273E-DFF3-F0B74E5429E1}"/>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A72D2543-B901-8516-78E4-020520C4127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89A06BAC-E3BE-BEC9-9577-7A215880ABC5}"/>
                </a:ext>
              </a:extLst>
            </p:cNvPr>
            <p:cNvSpPr txBox="1"/>
            <p:nvPr/>
          </p:nvSpPr>
          <p:spPr>
            <a:xfrm>
              <a:off x="7926480" y="1445038"/>
              <a:ext cx="1351717"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E23AFAEF-BD1A-0664-32EF-29AC7B0AB699}"/>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42967D9B-90D9-9C12-EE96-FD4215190C67}"/>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53CE79FD-9EC3-BEAD-756C-B32B04501508}"/>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3990C8CD-0065-17FC-B9DB-4F8F810AEC07}"/>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555287AF-F3B7-0DAD-1011-87DD81213E23}"/>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45EEA065-B48E-CAA6-0A15-7B8898D24B97}"/>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6A053D79-4522-3BE8-8CBB-59425F3D14A1}"/>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B9D5ABED-D85F-6508-5C75-72E3FB86FCC1}"/>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75FE9570-CE23-1876-1559-4F186516ED56}"/>
                </a:ext>
              </a:extLst>
            </p:cNvPr>
            <p:cNvSpPr txBox="1"/>
            <p:nvPr/>
          </p:nvSpPr>
          <p:spPr>
            <a:xfrm>
              <a:off x="5504605"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7EDE238C-E82B-6FF3-4640-E4E8077B22DF}"/>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61DC9859-9B3C-B5CF-5A1B-3C470F61837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52416BE3-13CC-EB40-A79E-BB5D6C2EC22E}"/>
                </a:ext>
              </a:extLst>
            </p:cNvPr>
            <p:cNvSpPr txBox="1"/>
            <p:nvPr/>
          </p:nvSpPr>
          <p:spPr>
            <a:xfrm>
              <a:off x="7926479"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221428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6238-860B-23D8-87FD-483EB8499380}"/>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863B6EBE-4F36-5075-F3ED-81298B5AB303}"/>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AAC00CF8-9056-83AC-E132-12D5C812C1D2}"/>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97A061A5-A47C-5587-D6A4-88809D016C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F84AFA4-5B74-770C-56B4-A31BD1E80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3E171B5-7452-4CBC-D461-F7B64634F80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D3C90441-294A-B73A-3E2F-9C82BC9BC90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52BB4A57-D3DE-1545-E9D5-805ED48C462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1397FE64-15CD-C659-0F0E-2CEE239E7DA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73AD2270-DC45-359C-59BC-C9243BE1E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A4E8B4F5-A7DE-1D8E-1A5D-B7D6D8FE91D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4DCF330-434B-EA24-9C2B-815EC2D6AE18}"/>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4272C07D-CFFC-9324-5548-60AEE4B336C5}"/>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1D41EBE1-81DA-7109-A6BE-CA7A293F25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763E7F22-8424-0CB9-290E-67E642A2BB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4952397-9320-24A8-090E-8FE8AD38B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653674A5-2227-0944-0ABC-D7F7766DA61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9CFFBBD3-69FC-D1D3-9E7D-2063C1163424}"/>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8C8FBE60-F232-40F7-C9AA-F7407804CF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0A9534BC-8BDE-0D01-3BD1-8F8E664EF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44CA7269-310C-0122-5836-6F8841C950F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312D8A41-1E60-F657-4645-150C2E50FB7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1B4BE46-F218-E0DE-1024-3EA6FF2933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DD2CE5-EC1F-B92E-F083-829909D67B34}"/>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22EB611-698D-AAB4-B636-AF029405FDD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3A4FB32-5A9B-63BB-BBFD-C9892BAAFB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5F736BD-8A27-9E47-FEE2-2CAFC84B4EAA}"/>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403045A9-8EFC-E99B-3437-B61F584047C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1F1BCC54-D70E-82EA-F880-386F401EB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271CAF54-BF7F-DBAF-C7C8-F6292550BE8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E5FB6E7-D2C5-2ACA-FF06-C7C2AC684D1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0FF2B4B3-5A83-55C1-58B4-32A61D8E1EE1}"/>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30D52A59-6B71-FC29-FD1F-FE95BAC8987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3504AE52-233F-6AE6-2550-395B2E40C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76287746-1E98-C0C5-B1DE-241EF3173CC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2F8EA17-EC7B-51AD-8671-E2CE8132AA2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9D87E0C9-E293-A820-4D68-5AE9B3D0EC32}"/>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E08FBCA2-DDF2-CC1C-BB1D-8EEAFBB012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368C621-E102-0665-42FC-DA9E52789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BA1E20E2-E61F-D38D-EF63-1DF55C411F0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DD3825F-945A-647A-9674-3876F2A77B0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1420265E-1162-4259-33B2-17DCAEE87015}"/>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034AEA8B-3C32-8442-4A6A-1DB331CF55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B19AF9B6-1F5A-9677-884D-696B87CC6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F69F59DB-F066-F41B-EE2F-E51E5863120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3D5751BF-B7DB-B684-CC2A-B2D81CF7B28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5D5A842-498A-733B-FDB3-74C6D467BE6D}"/>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28A1742-C5DB-66E2-B644-4D3D7EE7B899}"/>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15323DC-1108-2D7B-1CFF-953B20961E01}"/>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3D058BD-F26B-53CB-4372-DA0680419020}"/>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11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C847-78ED-CA03-C3AE-824665BAC22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0F771AC1-BA99-B531-7A3A-20550EBEBAF1}"/>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06BC514F-3357-F302-B961-97F1A837BD6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AEF2A2D7-5F3C-BD3F-DF91-BED6091AF6D0}"/>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67093789-01A4-C26D-88C2-01C57E496BE7}"/>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06538211-80AB-0928-5510-A8C6F3FF08F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77F8C9AF-15CB-6733-D29C-8B198684664B}"/>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29F559CB-D788-2AF2-A009-70730C1A1B77}"/>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87519076-4DB3-2BC7-EBFF-869802231A35}"/>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19AE3F5D-525B-B3DA-7574-5A253782B3A1}"/>
                </a:ext>
              </a:extLst>
            </p:cNvPr>
            <p:cNvSpPr txBox="1"/>
            <p:nvPr/>
          </p:nvSpPr>
          <p:spPr>
            <a:xfrm>
              <a:off x="5562313" y="1445039"/>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BF7EFE5F-E9CB-B006-7081-C76AE26A2B11}"/>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BF2AB7F0-BEE4-39E6-51FA-95F73A1F6E9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B67D2A67-ACE6-21FF-E3DC-466DEEF3F95F}"/>
                </a:ext>
              </a:extLst>
            </p:cNvPr>
            <p:cNvSpPr txBox="1"/>
            <p:nvPr/>
          </p:nvSpPr>
          <p:spPr>
            <a:xfrm>
              <a:off x="7984188" y="1445038"/>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A0175FE3-4B71-9D08-0BB3-73E76FFDBB37}"/>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2E45F461-1495-C473-3FEE-FF9BB9DD5529}"/>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1BD2F401-DE23-2A9C-606B-F42A93C43076}"/>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67F95B62-6F88-8232-0E5F-F61ABFEAA0F2}"/>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75F4E05F-1457-40A5-A694-BC60DEDD4E37}"/>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4A2334F3-7B88-E563-AB7C-4F74159987E4}"/>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A4AB6FC2-5D7C-66CC-3DD8-1AB378471050}"/>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54D229AB-E76F-FBA8-4902-4CA90B3623FB}"/>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5B259C67-2D6C-2DF8-FBEC-BA2320138D4C}"/>
                </a:ext>
              </a:extLst>
            </p:cNvPr>
            <p:cNvSpPr txBox="1"/>
            <p:nvPr/>
          </p:nvSpPr>
          <p:spPr>
            <a:xfrm>
              <a:off x="556231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FDBFD10F-F035-4C1F-2E51-4783332FFA83}"/>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8CB6F07E-F152-5935-43A9-8A4A2F7479D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8FE5184F-47A2-24BF-76AB-1C86AB8A34BC}"/>
                </a:ext>
              </a:extLst>
            </p:cNvPr>
            <p:cNvSpPr txBox="1"/>
            <p:nvPr/>
          </p:nvSpPr>
          <p:spPr>
            <a:xfrm>
              <a:off x="7926480"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115813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E749-D218-83E1-F22C-136868A7F8C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118FBA-FA27-A862-7B08-1658AA70314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29B59EC6-1325-E24A-A93F-8B2563B3C68F}"/>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62F3C6CA-9FBA-936D-7931-99DFE78FF7E6}"/>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ED312C8C-0E7D-83B6-E3FF-06E76161CB41}"/>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9A3CBD90-1DAD-566F-C589-3D9F80978CE7}"/>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13C464AD-D7C7-6E7F-6F85-B1C9424C570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6C72D56F-720E-84C9-A00C-EF32150DE5D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C4EE63DF-FF55-6276-AFE4-EFC151BBBCD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E4AB471-BD3C-C2ED-B6FE-5169DAFFA12E}"/>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48228C0-12E8-3E92-3B8B-F2B982C9A3C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79D5F8DB-4FE3-031B-20A8-A78C5EF888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6E1977B8-3FCA-A601-B9AB-9C9D8E611928}"/>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6ADDFF81-D56F-AAF2-49E8-0CE0C59F8B5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BF15F06-4252-62A0-12ED-A9214B57AD5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413B5FE7-FDE9-CAE4-030D-CCD24A09A15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58DF8D57-2674-777B-E8B7-C8663795CACB}"/>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8C103E96-4198-0386-91FE-64EC3E5DE7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63E4D0CD-C1CE-35CB-213F-7C912A131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4EA7313E-AE14-90D3-034F-3FF6E1EABB62}"/>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B3A270EA-E44C-F31F-DC77-910E033CF89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9D8A0AB4-2427-493F-7446-4504BA4201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A8C53098-0386-5B5A-8979-4B4245930E7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FF7D4997-F39C-D29B-C78E-633FB91A710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9E3B396-5FF3-E501-8A69-F60CC51F87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6D09BFF4-B4A5-95B6-6345-A8AC93194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1A5B7C6-B638-05C2-CA96-5AC3E8F6A779}"/>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EC2542C4-8A44-7FEE-B287-10E589D3AD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5064783C-4F46-5155-4D7C-26818708C0A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2334DC8A-BD4B-2DD2-B56B-6E855B6050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F3625EB-56A1-2FED-0982-2DBC294BB94C}"/>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4708B05D-FB78-79FD-0C8A-8FBE0578612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48E39742-69CA-79CD-BC92-BE5920E4F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40604DE-B921-8C7B-2805-2294D5003FE9}"/>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F469979E-BC14-5F61-5C40-272CB0E0AA0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BDED8585-4221-812F-838E-538BD126B34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BBEF7BBF-7777-870A-29D1-A41979A7C93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F79FE5AE-E77E-228D-0527-E548BB8E038F}"/>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2784BAFD-A7B5-EE21-61D6-ADA38DD6691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EE86E8D1-912B-092F-98A5-B78CB16FB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BBB67EA9-EE7A-E029-AD1F-CC6BED9278C4}"/>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A620789B-9C04-9234-6177-E52F261A3E0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B11AF1E-394E-E57E-93C9-9F9660AC798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6AC6D419-E22F-BF79-E59A-1D1592CF7AB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151941E2-DC1B-825C-E50D-3013481453D8}"/>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29733AA4-C18D-CA67-FA76-CD851364700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A6FBC55A-32B3-71DB-C4B5-F218573C8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634439F2-F6C0-E0B5-1BF8-A469805A1E89}"/>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92B507EE-884D-2145-CE78-92354C89F65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387AE45D-9D2D-C395-2919-77506119FEE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4F374407-2281-0D0B-43A4-9B62E91E0A8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AC7FD74-8111-39DA-63D9-B0BAED353C9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A0D77048-7C11-AEBD-EE40-57E52EA836E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D7E0D031-656F-3469-F834-370AEADDE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545F2788-0714-FCD4-A59D-0D49E32282F8}"/>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839695A7-23B2-F732-BFA9-BDBB50741B9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93E2B8CF-4EDA-AE1A-47F6-5A6167FDB06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F90BF913-AD07-6C35-BB4A-7D8D7243FD0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9603F6E7-BAFF-7A64-3D4A-D66A665A6A75}"/>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A74371D5-4059-709C-C6F2-8A04870E326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8D388B0D-7AFD-E980-6BDB-058EDCFCC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07347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E0-1570-D432-832B-F2CC691B957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EF1E232-6CF5-D254-05B5-F0C9F5A32064}"/>
              </a:ext>
            </a:extLst>
          </p:cNvPr>
          <p:cNvGrpSpPr/>
          <p:nvPr/>
        </p:nvGrpSpPr>
        <p:grpSpPr>
          <a:xfrm>
            <a:off x="193713" y="168007"/>
            <a:ext cx="2343451" cy="3200400"/>
            <a:chOff x="193713" y="168007"/>
            <a:chExt cx="2343451" cy="3200400"/>
          </a:xfrm>
        </p:grpSpPr>
        <p:sp>
          <p:nvSpPr>
            <p:cNvPr id="5" name="Rectangle 4">
              <a:extLst>
                <a:ext uri="{FF2B5EF4-FFF2-40B4-BE49-F238E27FC236}">
                  <a16:creationId xmlns:a16="http://schemas.microsoft.com/office/drawing/2014/main" id="{5C937CA5-D72E-A1B3-B96B-FF62BDA5B6C4}"/>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4F5BFAAD-54CD-7790-8746-E58DCAC376E2}"/>
                </a:ext>
              </a:extLst>
            </p:cNvPr>
            <p:cNvSpPr txBox="1"/>
            <p:nvPr/>
          </p:nvSpPr>
          <p:spPr>
            <a:xfrm>
              <a:off x="192924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F3936FE2-6BDE-FC23-A793-A2E0AA0E9869}"/>
                </a:ext>
              </a:extLst>
            </p:cNvPr>
            <p:cNvSpPr txBox="1"/>
            <p:nvPr/>
          </p:nvSpPr>
          <p:spPr>
            <a:xfrm>
              <a:off x="493923" y="1291153"/>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7" name="Group 26">
            <a:extLst>
              <a:ext uri="{FF2B5EF4-FFF2-40B4-BE49-F238E27FC236}">
                <a16:creationId xmlns:a16="http://schemas.microsoft.com/office/drawing/2014/main" id="{29E736C6-652E-E9B7-3DC6-E920FC1DC355}"/>
              </a:ext>
            </a:extLst>
          </p:cNvPr>
          <p:cNvGrpSpPr/>
          <p:nvPr/>
        </p:nvGrpSpPr>
        <p:grpSpPr>
          <a:xfrm>
            <a:off x="2593554" y="168007"/>
            <a:ext cx="2343451" cy="3200400"/>
            <a:chOff x="2615588" y="168007"/>
            <a:chExt cx="2343451" cy="3200400"/>
          </a:xfrm>
        </p:grpSpPr>
        <p:sp>
          <p:nvSpPr>
            <p:cNvPr id="7" name="Rectangle 6">
              <a:extLst>
                <a:ext uri="{FF2B5EF4-FFF2-40B4-BE49-F238E27FC236}">
                  <a16:creationId xmlns:a16="http://schemas.microsoft.com/office/drawing/2014/main" id="{32C0FBD3-3800-87BD-3C34-CBB4BEE50A17}"/>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857AD06D-0FC4-7907-5A3B-2975871CA86B}"/>
                </a:ext>
              </a:extLst>
            </p:cNvPr>
            <p:cNvSpPr txBox="1"/>
            <p:nvPr/>
          </p:nvSpPr>
          <p:spPr>
            <a:xfrm>
              <a:off x="435111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684C69FE-A5EC-6BF6-B722-9FA5596A8BF3}"/>
                </a:ext>
              </a:extLst>
            </p:cNvPr>
            <p:cNvSpPr txBox="1"/>
            <p:nvPr/>
          </p:nvSpPr>
          <p:spPr>
            <a:xfrm>
              <a:off x="2915798" y="1291152"/>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8" name="Group 27">
            <a:extLst>
              <a:ext uri="{FF2B5EF4-FFF2-40B4-BE49-F238E27FC236}">
                <a16:creationId xmlns:a16="http://schemas.microsoft.com/office/drawing/2014/main" id="{F2CEBE2B-3B45-7090-BFFC-92A81876E30B}"/>
              </a:ext>
            </a:extLst>
          </p:cNvPr>
          <p:cNvGrpSpPr/>
          <p:nvPr/>
        </p:nvGrpSpPr>
        <p:grpSpPr>
          <a:xfrm>
            <a:off x="4993395" y="168007"/>
            <a:ext cx="2346522" cy="3200400"/>
            <a:chOff x="5004412" y="168007"/>
            <a:chExt cx="2346522" cy="3200400"/>
          </a:xfrm>
        </p:grpSpPr>
        <p:sp>
          <p:nvSpPr>
            <p:cNvPr id="9" name="Rectangle 8">
              <a:extLst>
                <a:ext uri="{FF2B5EF4-FFF2-40B4-BE49-F238E27FC236}">
                  <a16:creationId xmlns:a16="http://schemas.microsoft.com/office/drawing/2014/main" id="{E6270E42-25BA-AE6E-A67F-3DBAD8A38D9E}"/>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114CACD-6A85-599C-12E1-15372149D035}"/>
                </a:ext>
              </a:extLst>
            </p:cNvPr>
            <p:cNvSpPr txBox="1"/>
            <p:nvPr/>
          </p:nvSpPr>
          <p:spPr>
            <a:xfrm>
              <a:off x="674301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0089417E-8469-928A-BE8D-847DC928CD2D}"/>
                </a:ext>
              </a:extLst>
            </p:cNvPr>
            <p:cNvSpPr txBox="1"/>
            <p:nvPr/>
          </p:nvSpPr>
          <p:spPr>
            <a:xfrm>
              <a:off x="5337673" y="1291151"/>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9" name="Group 28">
            <a:extLst>
              <a:ext uri="{FF2B5EF4-FFF2-40B4-BE49-F238E27FC236}">
                <a16:creationId xmlns:a16="http://schemas.microsoft.com/office/drawing/2014/main" id="{B5BC38DC-A16D-130B-B788-7D9E41463127}"/>
              </a:ext>
            </a:extLst>
          </p:cNvPr>
          <p:cNvGrpSpPr/>
          <p:nvPr/>
        </p:nvGrpSpPr>
        <p:grpSpPr>
          <a:xfrm>
            <a:off x="7426287" y="168007"/>
            <a:ext cx="2346522" cy="3200400"/>
            <a:chOff x="7426287" y="168007"/>
            <a:chExt cx="2346522" cy="3200400"/>
          </a:xfrm>
        </p:grpSpPr>
        <p:sp>
          <p:nvSpPr>
            <p:cNvPr id="11" name="Rectangle 10">
              <a:extLst>
                <a:ext uri="{FF2B5EF4-FFF2-40B4-BE49-F238E27FC236}">
                  <a16:creationId xmlns:a16="http://schemas.microsoft.com/office/drawing/2014/main" id="{EA7F3991-7AC0-7E24-D23D-B84B860ED68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FA77940E-2A91-277E-9415-6AC5CF09ED28}"/>
                </a:ext>
              </a:extLst>
            </p:cNvPr>
            <p:cNvSpPr txBox="1"/>
            <p:nvPr/>
          </p:nvSpPr>
          <p:spPr>
            <a:xfrm>
              <a:off x="916488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0643EAE4-9B42-650F-55AC-B637FC8FB223}"/>
                </a:ext>
              </a:extLst>
            </p:cNvPr>
            <p:cNvSpPr txBox="1"/>
            <p:nvPr/>
          </p:nvSpPr>
          <p:spPr>
            <a:xfrm>
              <a:off x="7759548" y="1291150"/>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0" name="Group 29">
            <a:extLst>
              <a:ext uri="{FF2B5EF4-FFF2-40B4-BE49-F238E27FC236}">
                <a16:creationId xmlns:a16="http://schemas.microsoft.com/office/drawing/2014/main" id="{46B8970C-A4EC-C34B-E89D-1456CF026AE3}"/>
              </a:ext>
            </a:extLst>
          </p:cNvPr>
          <p:cNvGrpSpPr/>
          <p:nvPr/>
        </p:nvGrpSpPr>
        <p:grpSpPr>
          <a:xfrm>
            <a:off x="193713" y="3489592"/>
            <a:ext cx="2343451" cy="3200400"/>
            <a:chOff x="193713" y="3489592"/>
            <a:chExt cx="2343451" cy="3200400"/>
          </a:xfrm>
        </p:grpSpPr>
        <p:sp>
          <p:nvSpPr>
            <p:cNvPr id="6" name="Rectangle 5">
              <a:extLst>
                <a:ext uri="{FF2B5EF4-FFF2-40B4-BE49-F238E27FC236}">
                  <a16:creationId xmlns:a16="http://schemas.microsoft.com/office/drawing/2014/main" id="{D533CEB3-698D-9EAC-C297-A41E70388B5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9686C7BC-FD1E-5945-C684-EAEFB4C54815}"/>
                </a:ext>
              </a:extLst>
            </p:cNvPr>
            <p:cNvSpPr txBox="1"/>
            <p:nvPr/>
          </p:nvSpPr>
          <p:spPr>
            <a:xfrm>
              <a:off x="192924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CA83C363-D098-285A-0AA5-90188FF30968}"/>
                </a:ext>
              </a:extLst>
            </p:cNvPr>
            <p:cNvSpPr txBox="1"/>
            <p:nvPr/>
          </p:nvSpPr>
          <p:spPr>
            <a:xfrm>
              <a:off x="493923" y="4599539"/>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1" name="Group 30">
            <a:extLst>
              <a:ext uri="{FF2B5EF4-FFF2-40B4-BE49-F238E27FC236}">
                <a16:creationId xmlns:a16="http://schemas.microsoft.com/office/drawing/2014/main" id="{CFA79BB3-2205-F323-9C25-AEAB1C8F5ADA}"/>
              </a:ext>
            </a:extLst>
          </p:cNvPr>
          <p:cNvGrpSpPr/>
          <p:nvPr/>
        </p:nvGrpSpPr>
        <p:grpSpPr>
          <a:xfrm>
            <a:off x="2603547" y="3489592"/>
            <a:ext cx="2343451" cy="3200400"/>
            <a:chOff x="2615588" y="3489592"/>
            <a:chExt cx="2343451" cy="3200400"/>
          </a:xfrm>
        </p:grpSpPr>
        <p:sp>
          <p:nvSpPr>
            <p:cNvPr id="8" name="Rectangle 7">
              <a:extLst>
                <a:ext uri="{FF2B5EF4-FFF2-40B4-BE49-F238E27FC236}">
                  <a16:creationId xmlns:a16="http://schemas.microsoft.com/office/drawing/2014/main" id="{1CF3A46D-0948-49F5-429D-0EDD5C70342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37DC950C-4D6A-C985-0DE9-C6B9ECBDDA4A}"/>
                </a:ext>
              </a:extLst>
            </p:cNvPr>
            <p:cNvSpPr txBox="1"/>
            <p:nvPr/>
          </p:nvSpPr>
          <p:spPr>
            <a:xfrm>
              <a:off x="435111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AEE910CA-8F2B-CC52-2022-FA1A06722A1A}"/>
                </a:ext>
              </a:extLst>
            </p:cNvPr>
            <p:cNvSpPr txBox="1"/>
            <p:nvPr/>
          </p:nvSpPr>
          <p:spPr>
            <a:xfrm>
              <a:off x="2915798" y="4599538"/>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2" name="Group 31">
            <a:extLst>
              <a:ext uri="{FF2B5EF4-FFF2-40B4-BE49-F238E27FC236}">
                <a16:creationId xmlns:a16="http://schemas.microsoft.com/office/drawing/2014/main" id="{D6019E19-A66C-75C1-6C18-61CFD1135EDE}"/>
              </a:ext>
            </a:extLst>
          </p:cNvPr>
          <p:cNvGrpSpPr/>
          <p:nvPr/>
        </p:nvGrpSpPr>
        <p:grpSpPr>
          <a:xfrm>
            <a:off x="5013381" y="3489592"/>
            <a:ext cx="2346522" cy="3200400"/>
            <a:chOff x="5004412" y="3489592"/>
            <a:chExt cx="2346522" cy="3200400"/>
          </a:xfrm>
        </p:grpSpPr>
        <p:sp>
          <p:nvSpPr>
            <p:cNvPr id="10" name="Rectangle 9">
              <a:extLst>
                <a:ext uri="{FF2B5EF4-FFF2-40B4-BE49-F238E27FC236}">
                  <a16:creationId xmlns:a16="http://schemas.microsoft.com/office/drawing/2014/main" id="{245DE922-0FFC-B3C9-E156-9CABEFB0C10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3DC7A732-44EB-B8FF-3C01-2583F9AE3304}"/>
                </a:ext>
              </a:extLst>
            </p:cNvPr>
            <p:cNvSpPr txBox="1"/>
            <p:nvPr/>
          </p:nvSpPr>
          <p:spPr>
            <a:xfrm>
              <a:off x="674301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D5561B8F-121E-5FAC-E23E-8671F802525B}"/>
                </a:ext>
              </a:extLst>
            </p:cNvPr>
            <p:cNvSpPr txBox="1"/>
            <p:nvPr/>
          </p:nvSpPr>
          <p:spPr>
            <a:xfrm>
              <a:off x="5337673" y="4599537"/>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3" name="Group 32">
            <a:extLst>
              <a:ext uri="{FF2B5EF4-FFF2-40B4-BE49-F238E27FC236}">
                <a16:creationId xmlns:a16="http://schemas.microsoft.com/office/drawing/2014/main" id="{DE9CB71E-31FE-25FD-56A4-6807B050AB42}"/>
              </a:ext>
            </a:extLst>
          </p:cNvPr>
          <p:cNvGrpSpPr/>
          <p:nvPr/>
        </p:nvGrpSpPr>
        <p:grpSpPr>
          <a:xfrm>
            <a:off x="7426287" y="3489592"/>
            <a:ext cx="2346522" cy="3200400"/>
            <a:chOff x="7426287" y="3489592"/>
            <a:chExt cx="2346522" cy="3200400"/>
          </a:xfrm>
        </p:grpSpPr>
        <p:sp>
          <p:nvSpPr>
            <p:cNvPr id="12" name="Rectangle 11">
              <a:extLst>
                <a:ext uri="{FF2B5EF4-FFF2-40B4-BE49-F238E27FC236}">
                  <a16:creationId xmlns:a16="http://schemas.microsoft.com/office/drawing/2014/main" id="{2BC4222A-2240-E4AE-5D08-D1557EB3E9F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4D1E36DE-5AE8-BFD6-7247-7C752BB551C7}"/>
                </a:ext>
              </a:extLst>
            </p:cNvPr>
            <p:cNvSpPr txBox="1"/>
            <p:nvPr/>
          </p:nvSpPr>
          <p:spPr>
            <a:xfrm>
              <a:off x="916488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ECF5EC68-4ED7-0BC5-3471-54CCBDC6C270}"/>
                </a:ext>
              </a:extLst>
            </p:cNvPr>
            <p:cNvSpPr txBox="1"/>
            <p:nvPr/>
          </p:nvSpPr>
          <p:spPr>
            <a:xfrm>
              <a:off x="7759548" y="4599536"/>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82776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BAA7-753D-CE7F-F0EE-E7B3B4B3978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366C996-A644-15A0-74BC-CB7E0BDF0F1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10F354E4-89CE-FC95-21BD-CA5E35690669}"/>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DB9D72A8-A52F-3F34-936E-16F6704ADEA4}"/>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A7B0D0CB-B127-2DBD-1A46-8797793CC860}"/>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5F1A089D-C34C-F9A3-699C-107DC3D83902}"/>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AE4DD715-AAF8-E5AD-78DC-8ABD111FCCA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054FFCF-5B88-255A-267E-5538F9D3D5A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3200208C-FD2B-B5A9-BAF2-85F46E26068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0120BE0-7CEE-5BFC-1C16-0F05C943CD4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A7A617F-2597-B9EF-E8FE-D79E7B5C71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9B4C9AB8-4980-53D3-3F0F-0AB5ED15B0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5C992BE5-8C26-12D6-875E-77945CD87074}"/>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6E33F3E1-DD19-0865-4D32-5CB33ADD1D6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4F0CF9DD-B1F1-59D5-904F-E29EB600407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EFD1C946-1536-4B3F-B402-DDD2711F5C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938D3BB-937A-6075-221E-AA9C9F2CE5F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9374B39-27CC-9D12-FC75-E8A0EF6ABB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5A552319-1529-1982-189E-291514973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ACA6506B-C9AC-F6A9-9D34-E55427EE7111}"/>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25FC423E-81DF-DD52-3BD7-995F7F2F219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80E937FD-0C9F-A121-BB86-52B8706BFB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E2B2438D-415F-54A2-3F00-F0F79C741E9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4D6BCABB-8382-AEFE-0BA9-0DB476E3C4EE}"/>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ED2FCF15-D2C3-955E-68D6-5379CF32A9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6B86E9F8-39EE-5346-A08E-0B443F0EE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1F8D1A7-4282-B86A-7910-D8241524EC69}"/>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10562535-8FA1-20DE-0909-559BAC2C432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A82817F-3E60-40C3-F6A0-3A72C4DF9B6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715B3BD8-4D76-FABE-FA32-DED1AC783CC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34DC5B8-89C8-482C-4AEA-8F7EAE6D7578}"/>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918478B3-6427-7915-B6AA-AFD75CF4A59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E7B88262-0AFF-1CAC-506A-9CE527FEB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9F5EE7F5-8C11-7881-4470-72CB9BAB275A}"/>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C9169FC5-6A9B-1D27-1E9F-D134FD4F6AE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00EF1F0E-26E3-331E-B3AE-E83EF573723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DA25C41F-CB17-4196-FDEF-E2D7D06ACFD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BF9A9741-4A04-BF10-F465-D85CC77A9A7C}"/>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AC5888EE-A456-0881-95F1-37A725DC14D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5243A5E3-F0F5-D883-FFE9-69CC7274A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E2755F39-1B92-D5D8-6AA1-56F63D44CBFA}"/>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570936D2-0D5D-541C-9B6B-632A2C0BB45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0582520-613F-2A5D-CC5B-7688E0462A1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0B2A45B2-8356-A9B0-325B-986E27E2F41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8D8BF39C-E7EF-DE9E-886F-80ACD67EF20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73F7BD20-397B-DC7A-83EC-8CA4815535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C235ADD7-B314-A3BA-3EFE-B32F62C0A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627DA97-E245-3897-FD22-795ECE5A82EB}"/>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9F55132B-6E14-CE3D-103C-D1F61A14441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93415E63-F5E2-ABF3-5F58-84E7C7B80DE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9B550B53-E3B6-7167-A56B-E5304D2E9B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D94A837B-B95B-C27B-16AD-11CA1F3601F2}"/>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C5225861-4278-3DBE-76EC-467CA36ADFC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63F595DD-7314-B13D-51B9-A624A3C6F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074B2551-4722-E5DC-0686-3C43F850F2C5}"/>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B5942FB2-A51E-EEBD-709D-D6D524A65DD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6AFA26AC-DA72-42F6-5D53-B4BD623B68E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B710B95A-434A-AD5B-FBF3-8F68DA0F6A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06BB18E5-5472-B851-F546-E69D7C1F016F}"/>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157C0396-3554-F4DB-9078-45A9CA7F99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374EDCCE-32E1-3D57-E95F-423D071F17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90922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0B49-0035-AED4-4DAC-802D47CC89A2}"/>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F6BB0CFD-7AF1-1458-E1C4-2192D41FE06A}"/>
              </a:ext>
            </a:extLst>
          </p:cNvPr>
          <p:cNvGrpSpPr/>
          <p:nvPr/>
        </p:nvGrpSpPr>
        <p:grpSpPr>
          <a:xfrm>
            <a:off x="193713" y="168007"/>
            <a:ext cx="2343451" cy="3200400"/>
            <a:chOff x="193713" y="168007"/>
            <a:chExt cx="2343451" cy="3200400"/>
          </a:xfrm>
        </p:grpSpPr>
        <p:sp>
          <p:nvSpPr>
            <p:cNvPr id="5" name="Rectangle 4">
              <a:extLst>
                <a:ext uri="{FF2B5EF4-FFF2-40B4-BE49-F238E27FC236}">
                  <a16:creationId xmlns:a16="http://schemas.microsoft.com/office/drawing/2014/main" id="{4B02C5B8-88F3-0C88-EAC6-488D4A33E0A5}"/>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3B0A567B-E71F-F3BF-502B-DA7A786EC5DA}"/>
                </a:ext>
              </a:extLst>
            </p:cNvPr>
            <p:cNvSpPr txBox="1"/>
            <p:nvPr/>
          </p:nvSpPr>
          <p:spPr>
            <a:xfrm>
              <a:off x="192924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D25B3F1A-AA1A-F535-8AF6-ADBF46828C90}"/>
                </a:ext>
              </a:extLst>
            </p:cNvPr>
            <p:cNvSpPr txBox="1"/>
            <p:nvPr/>
          </p:nvSpPr>
          <p:spPr>
            <a:xfrm>
              <a:off x="493923" y="1291153"/>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8" name="Group 27">
            <a:extLst>
              <a:ext uri="{FF2B5EF4-FFF2-40B4-BE49-F238E27FC236}">
                <a16:creationId xmlns:a16="http://schemas.microsoft.com/office/drawing/2014/main" id="{DB07784F-3FD8-AEBF-71AA-28CB6B5EEDB2}"/>
              </a:ext>
            </a:extLst>
          </p:cNvPr>
          <p:cNvGrpSpPr/>
          <p:nvPr/>
        </p:nvGrpSpPr>
        <p:grpSpPr>
          <a:xfrm>
            <a:off x="2593554" y="168007"/>
            <a:ext cx="2343451" cy="3200400"/>
            <a:chOff x="2615588" y="168007"/>
            <a:chExt cx="2343451" cy="3200400"/>
          </a:xfrm>
        </p:grpSpPr>
        <p:sp>
          <p:nvSpPr>
            <p:cNvPr id="7" name="Rectangle 6">
              <a:extLst>
                <a:ext uri="{FF2B5EF4-FFF2-40B4-BE49-F238E27FC236}">
                  <a16:creationId xmlns:a16="http://schemas.microsoft.com/office/drawing/2014/main" id="{2DA6C5FF-B676-06A8-DE05-6D5DF61C518F}"/>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B4756A68-48B0-927E-20CC-2CC55C36E910}"/>
                </a:ext>
              </a:extLst>
            </p:cNvPr>
            <p:cNvSpPr txBox="1"/>
            <p:nvPr/>
          </p:nvSpPr>
          <p:spPr>
            <a:xfrm>
              <a:off x="435111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4C8A0DB0-505D-561E-25F6-0DEB35B3E6A2}"/>
                </a:ext>
              </a:extLst>
            </p:cNvPr>
            <p:cNvSpPr txBox="1"/>
            <p:nvPr/>
          </p:nvSpPr>
          <p:spPr>
            <a:xfrm>
              <a:off x="2915798" y="1291152"/>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9" name="Group 28">
            <a:extLst>
              <a:ext uri="{FF2B5EF4-FFF2-40B4-BE49-F238E27FC236}">
                <a16:creationId xmlns:a16="http://schemas.microsoft.com/office/drawing/2014/main" id="{91C40217-D2A3-982D-DD2A-EDFCB7D5A14F}"/>
              </a:ext>
            </a:extLst>
          </p:cNvPr>
          <p:cNvGrpSpPr/>
          <p:nvPr/>
        </p:nvGrpSpPr>
        <p:grpSpPr>
          <a:xfrm>
            <a:off x="4993395" y="168007"/>
            <a:ext cx="2346522" cy="3200400"/>
            <a:chOff x="5004412" y="168007"/>
            <a:chExt cx="2346522" cy="3200400"/>
          </a:xfrm>
        </p:grpSpPr>
        <p:sp>
          <p:nvSpPr>
            <p:cNvPr id="9" name="Rectangle 8">
              <a:extLst>
                <a:ext uri="{FF2B5EF4-FFF2-40B4-BE49-F238E27FC236}">
                  <a16:creationId xmlns:a16="http://schemas.microsoft.com/office/drawing/2014/main" id="{4238D42E-00F2-ABF1-7EA1-6D4579894579}"/>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55941E02-3332-15D1-3833-10FE1E9D3FBF}"/>
                </a:ext>
              </a:extLst>
            </p:cNvPr>
            <p:cNvSpPr txBox="1"/>
            <p:nvPr/>
          </p:nvSpPr>
          <p:spPr>
            <a:xfrm>
              <a:off x="674301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F8E9CBA8-9936-299B-B3DF-B843B9FEB8E6}"/>
                </a:ext>
              </a:extLst>
            </p:cNvPr>
            <p:cNvSpPr txBox="1"/>
            <p:nvPr/>
          </p:nvSpPr>
          <p:spPr>
            <a:xfrm>
              <a:off x="5337673" y="1291151"/>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0" name="Group 29">
            <a:extLst>
              <a:ext uri="{FF2B5EF4-FFF2-40B4-BE49-F238E27FC236}">
                <a16:creationId xmlns:a16="http://schemas.microsoft.com/office/drawing/2014/main" id="{0038359B-D8AC-D23D-40AF-D8D3DE48290B}"/>
              </a:ext>
            </a:extLst>
          </p:cNvPr>
          <p:cNvGrpSpPr/>
          <p:nvPr/>
        </p:nvGrpSpPr>
        <p:grpSpPr>
          <a:xfrm>
            <a:off x="7426287" y="168007"/>
            <a:ext cx="2346522" cy="3200400"/>
            <a:chOff x="7426287" y="168007"/>
            <a:chExt cx="2346522" cy="3200400"/>
          </a:xfrm>
        </p:grpSpPr>
        <p:sp>
          <p:nvSpPr>
            <p:cNvPr id="11" name="Rectangle 10">
              <a:extLst>
                <a:ext uri="{FF2B5EF4-FFF2-40B4-BE49-F238E27FC236}">
                  <a16:creationId xmlns:a16="http://schemas.microsoft.com/office/drawing/2014/main" id="{4AD25832-EA0C-84CC-CCDB-5690CF45479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DAE4D0E8-ED35-218E-D485-AF90CC11FA53}"/>
                </a:ext>
              </a:extLst>
            </p:cNvPr>
            <p:cNvSpPr txBox="1"/>
            <p:nvPr/>
          </p:nvSpPr>
          <p:spPr>
            <a:xfrm>
              <a:off x="916488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E233B3A8-9524-9AE4-D3DD-B1FBBBBDE7D5}"/>
                </a:ext>
              </a:extLst>
            </p:cNvPr>
            <p:cNvSpPr txBox="1"/>
            <p:nvPr/>
          </p:nvSpPr>
          <p:spPr>
            <a:xfrm>
              <a:off x="7759548" y="1291150"/>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1" name="Group 30">
            <a:extLst>
              <a:ext uri="{FF2B5EF4-FFF2-40B4-BE49-F238E27FC236}">
                <a16:creationId xmlns:a16="http://schemas.microsoft.com/office/drawing/2014/main" id="{FFB951C5-580B-13C6-981A-433AC1FE1498}"/>
              </a:ext>
            </a:extLst>
          </p:cNvPr>
          <p:cNvGrpSpPr/>
          <p:nvPr/>
        </p:nvGrpSpPr>
        <p:grpSpPr>
          <a:xfrm>
            <a:off x="193713" y="3489592"/>
            <a:ext cx="2343451" cy="3200400"/>
            <a:chOff x="193713" y="3489592"/>
            <a:chExt cx="2343451" cy="3200400"/>
          </a:xfrm>
        </p:grpSpPr>
        <p:sp>
          <p:nvSpPr>
            <p:cNvPr id="6" name="Rectangle 5">
              <a:extLst>
                <a:ext uri="{FF2B5EF4-FFF2-40B4-BE49-F238E27FC236}">
                  <a16:creationId xmlns:a16="http://schemas.microsoft.com/office/drawing/2014/main" id="{0871B7F7-F60A-9CF4-6BF5-6F19CAE7C22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60A30E6B-8F63-57F0-60E2-EDFF6DD23007}"/>
                </a:ext>
              </a:extLst>
            </p:cNvPr>
            <p:cNvSpPr txBox="1"/>
            <p:nvPr/>
          </p:nvSpPr>
          <p:spPr>
            <a:xfrm>
              <a:off x="192924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2C2AABCA-C2C9-B1BA-A50E-000FEE1050D3}"/>
                </a:ext>
              </a:extLst>
            </p:cNvPr>
            <p:cNvSpPr txBox="1"/>
            <p:nvPr/>
          </p:nvSpPr>
          <p:spPr>
            <a:xfrm>
              <a:off x="493923" y="4298457"/>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Galactic 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2" name="Group 31">
            <a:extLst>
              <a:ext uri="{FF2B5EF4-FFF2-40B4-BE49-F238E27FC236}">
                <a16:creationId xmlns:a16="http://schemas.microsoft.com/office/drawing/2014/main" id="{5AD104ED-9BD3-F8EE-0AF9-12986C37F32F}"/>
              </a:ext>
            </a:extLst>
          </p:cNvPr>
          <p:cNvGrpSpPr/>
          <p:nvPr/>
        </p:nvGrpSpPr>
        <p:grpSpPr>
          <a:xfrm>
            <a:off x="2615588" y="3489592"/>
            <a:ext cx="2343451" cy="3200400"/>
            <a:chOff x="2615588" y="3489592"/>
            <a:chExt cx="2343451" cy="3200400"/>
          </a:xfrm>
        </p:grpSpPr>
        <p:sp>
          <p:nvSpPr>
            <p:cNvPr id="8" name="Rectangle 7">
              <a:extLst>
                <a:ext uri="{FF2B5EF4-FFF2-40B4-BE49-F238E27FC236}">
                  <a16:creationId xmlns:a16="http://schemas.microsoft.com/office/drawing/2014/main" id="{1D9C670A-59B7-9B57-7175-BE11E1F706B8}"/>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60E14383-9724-82DD-B59D-733634CA645A}"/>
                </a:ext>
              </a:extLst>
            </p:cNvPr>
            <p:cNvSpPr txBox="1"/>
            <p:nvPr/>
          </p:nvSpPr>
          <p:spPr>
            <a:xfrm>
              <a:off x="435111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52D7B12D-FF34-4D9B-EA7F-7B0CA63CEA43}"/>
                </a:ext>
              </a:extLst>
            </p:cNvPr>
            <p:cNvSpPr txBox="1"/>
            <p:nvPr/>
          </p:nvSpPr>
          <p:spPr>
            <a:xfrm>
              <a:off x="2915798" y="4298456"/>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Galactic 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3" name="Group 32">
            <a:extLst>
              <a:ext uri="{FF2B5EF4-FFF2-40B4-BE49-F238E27FC236}">
                <a16:creationId xmlns:a16="http://schemas.microsoft.com/office/drawing/2014/main" id="{4C2DA0D1-16CE-122D-632C-F9C8C997B81D}"/>
              </a:ext>
            </a:extLst>
          </p:cNvPr>
          <p:cNvGrpSpPr/>
          <p:nvPr/>
        </p:nvGrpSpPr>
        <p:grpSpPr>
          <a:xfrm>
            <a:off x="5004412" y="3489592"/>
            <a:ext cx="2346522" cy="3200400"/>
            <a:chOff x="5004412" y="3489592"/>
            <a:chExt cx="2346522" cy="3200400"/>
          </a:xfrm>
        </p:grpSpPr>
        <p:sp>
          <p:nvSpPr>
            <p:cNvPr id="10" name="Rectangle 9">
              <a:extLst>
                <a:ext uri="{FF2B5EF4-FFF2-40B4-BE49-F238E27FC236}">
                  <a16:creationId xmlns:a16="http://schemas.microsoft.com/office/drawing/2014/main" id="{3D736024-39F7-83E6-A808-EB0871773FD9}"/>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32B3080C-AB07-C93C-C408-5892316526B4}"/>
                </a:ext>
              </a:extLst>
            </p:cNvPr>
            <p:cNvSpPr txBox="1"/>
            <p:nvPr/>
          </p:nvSpPr>
          <p:spPr>
            <a:xfrm>
              <a:off x="674301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26FAD3F4-8679-DFFC-823E-3CF454FFA453}"/>
                </a:ext>
              </a:extLst>
            </p:cNvPr>
            <p:cNvSpPr txBox="1"/>
            <p:nvPr/>
          </p:nvSpPr>
          <p:spPr>
            <a:xfrm>
              <a:off x="5337673" y="4298455"/>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Galactic 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4" name="Group 33">
            <a:extLst>
              <a:ext uri="{FF2B5EF4-FFF2-40B4-BE49-F238E27FC236}">
                <a16:creationId xmlns:a16="http://schemas.microsoft.com/office/drawing/2014/main" id="{6BC88C29-F9DD-1D5A-BB75-7EB9A98E448C}"/>
              </a:ext>
            </a:extLst>
          </p:cNvPr>
          <p:cNvGrpSpPr/>
          <p:nvPr/>
        </p:nvGrpSpPr>
        <p:grpSpPr>
          <a:xfrm>
            <a:off x="7426287" y="3489592"/>
            <a:ext cx="2346522" cy="3200400"/>
            <a:chOff x="7426287" y="3489592"/>
            <a:chExt cx="2346522" cy="3200400"/>
          </a:xfrm>
        </p:grpSpPr>
        <p:sp>
          <p:nvSpPr>
            <p:cNvPr id="12" name="Rectangle 11">
              <a:extLst>
                <a:ext uri="{FF2B5EF4-FFF2-40B4-BE49-F238E27FC236}">
                  <a16:creationId xmlns:a16="http://schemas.microsoft.com/office/drawing/2014/main" id="{03136CDA-4705-4807-1064-A32E16765C5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B6EA5347-5063-67E9-C185-28606352105E}"/>
                </a:ext>
              </a:extLst>
            </p:cNvPr>
            <p:cNvSpPr txBox="1"/>
            <p:nvPr/>
          </p:nvSpPr>
          <p:spPr>
            <a:xfrm>
              <a:off x="916488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B41B4703-3E32-EAA2-D4C3-11FE4AB4C998}"/>
                </a:ext>
              </a:extLst>
            </p:cNvPr>
            <p:cNvSpPr txBox="1"/>
            <p:nvPr/>
          </p:nvSpPr>
          <p:spPr>
            <a:xfrm>
              <a:off x="7759548" y="4298454"/>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Gravitational Wave Event</a:t>
              </a:r>
            </a:p>
            <a:p>
              <a:pPr algn="ctr"/>
              <a:r>
                <a:rPr lang="en-US" sz="1000" dirty="0">
                  <a:latin typeface="Arial" panose="020B0604020202020204" pitchFamily="34" charset="0"/>
                </a:rPr>
                <a:t>Spend 3 hours of dark time to receive </a:t>
              </a:r>
            </a:p>
            <a:p>
              <a:pPr algn="ctr"/>
              <a:r>
                <a:rPr lang="en-US" dirty="0">
                  <a:latin typeface="Arial" panose="020B0604020202020204" pitchFamily="34" charset="0"/>
                </a:rPr>
                <a:t>15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273836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58E0-3066-6D18-B7BA-F75CED98FA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6A3B11-BE46-A71A-8232-22D3D76DFD3B}"/>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297567CB-3126-CF64-6516-1D271CD32E0B}"/>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B75CDE3F-DE23-9E09-DAF7-F9F1619D4447}"/>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05783665-3CE9-6E7F-D8E6-B35133AC745F}"/>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3F31296E-0CDD-B608-E064-D0041BCBC7F2}"/>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9623319A-14AC-E4A1-1B58-17C32FF3ACB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1BD76F7B-4FCF-8FB7-3627-39C4FF8BC9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B78090C8-E1C1-750C-D226-577AAB458FE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AEA89EA-199C-4048-1222-7996B9704E0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67C911A8-C87F-0EFF-ACD1-A275FD27C5D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25A1023B-0776-C9C0-9A5F-13DD53353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EC765312-31DA-0F01-6FCD-170D0D7ED804}"/>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01A87C08-0A4D-94D1-61DA-B4B4BFFC5DC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20073F19-53B0-5F52-15E0-B18CDC35FC6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38F8FD95-0AB0-1C28-EE07-629A2449B58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5892A7D-C4BC-0394-1EF0-E86EE650C0E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0E766D6-0E50-3F9E-0744-464CEF5F47B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A77B44AC-10FA-4DF1-872B-1DEB4A0DD8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275178F5-7CD5-A310-C32D-14FB408B90DF}"/>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2B128D92-C1D2-2841-ADC3-09261AEDCA9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15C4802E-9EBF-32C4-CCD3-16D26801B35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119ED10E-592F-30ED-B2E0-F09D41D0F7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FBCEC23-0E90-FA12-E0A9-9FFFB465720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189E410-4439-BED8-1E6C-FC333D675E9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12EDA9F3-3735-D43D-70E8-5FA2FAF886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F113C41-CDDA-1809-7F6C-78E4A2BCC14A}"/>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A4CA03B9-E659-30FA-760A-0E820EE7B1A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41449FAF-14F5-DC8D-2EE2-8D010760CD0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AEF0175A-7B40-FBD7-6136-C1276C80179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6502E9C1-657B-840A-C886-046EBADA296D}"/>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6F94A429-C4BC-5DDF-8FEA-E76E9C5ED2E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73603F81-5398-F654-77EB-565BF0FF8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155B4C2-7B51-BBFC-CDB1-9429FDB9BC48}"/>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3D9B02B7-3904-0CDA-07DB-53F85D3210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247601A4-349F-A9B1-8507-8DF88C1D752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62F62E6B-3F45-28FF-A131-81FDBFE247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4A8F02D0-447D-0B38-568C-0C18812DDE3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1EF3CEAF-F72A-A69F-CF40-B3F3D98C56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1BD17E7A-0DE8-CBED-5019-6AB7D8008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D1481168-1FB1-AA67-C63C-79E194292113}"/>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C6BCA863-76A5-2A2A-B7FB-3014834445D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058C3793-E00E-D05D-D6E8-5BF2FEB648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34BF57B8-8E8D-BF10-D025-7BB9D79058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26FBB7B5-2F57-E6C6-774F-3175DE2F1DCA}"/>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0950EAE4-5822-7E44-9129-4798FF4020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2C04BA1B-9CB5-F13C-1717-7D63F07D8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FAF39109-D45E-FB0A-A2DA-E969F7EC08E7}"/>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4087806B-0A83-C274-ADC4-92427DC8B1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284623C7-E0A1-6923-6CB4-40B8CBA0DA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1DCB6E4F-AC55-DB50-997D-6D4B89E8755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20315360-4919-8F4E-3D1A-CAF3339B29EB}"/>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8A683F4D-24E5-148C-72BE-7E492FD47B6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8886DD03-ED67-749F-CA68-55F987E67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14C7CBAD-EBDE-7DB2-C073-E0BF5A06FC5D}"/>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A4749CFE-C71F-8B24-7E6E-DF7C127318C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8A7940E5-3C13-5A4D-09E7-4F89FA4842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F9878FD2-3D0A-5525-B781-D6624F28C55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3AEE80F-EF27-21BC-C745-235AC59E2A98}"/>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EE3A2917-F07D-5640-4B28-75A73A7F708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AB0FF63E-81C3-DBA3-5160-EA2B1F8B1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123716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8601-1421-F517-860C-369A9AEBE610}"/>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6223892B-2ABD-2F0E-F29D-0BA637BA71E3}"/>
              </a:ext>
            </a:extLst>
          </p:cNvPr>
          <p:cNvGrpSpPr/>
          <p:nvPr/>
        </p:nvGrpSpPr>
        <p:grpSpPr>
          <a:xfrm>
            <a:off x="193713" y="168007"/>
            <a:ext cx="2346059" cy="3200400"/>
            <a:chOff x="193713" y="168007"/>
            <a:chExt cx="2346059" cy="3200400"/>
          </a:xfrm>
        </p:grpSpPr>
        <p:sp>
          <p:nvSpPr>
            <p:cNvPr id="5" name="Rectangle 4">
              <a:extLst>
                <a:ext uri="{FF2B5EF4-FFF2-40B4-BE49-F238E27FC236}">
                  <a16:creationId xmlns:a16="http://schemas.microsoft.com/office/drawing/2014/main" id="{C67B09C0-1789-A5E4-1AAC-E1374550BCD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B3B3CCCC-0471-5088-DFF6-0D5C880F3549}"/>
                </a:ext>
              </a:extLst>
            </p:cNvPr>
            <p:cNvSpPr txBox="1"/>
            <p:nvPr/>
          </p:nvSpPr>
          <p:spPr>
            <a:xfrm>
              <a:off x="1098352"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25" name="TextBox 24">
              <a:extLst>
                <a:ext uri="{FF2B5EF4-FFF2-40B4-BE49-F238E27FC236}">
                  <a16:creationId xmlns:a16="http://schemas.microsoft.com/office/drawing/2014/main" id="{27F30519-55CA-3D93-438A-9930A3A537C0}"/>
                </a:ext>
              </a:extLst>
            </p:cNvPr>
            <p:cNvSpPr txBox="1"/>
            <p:nvPr/>
          </p:nvSpPr>
          <p:spPr>
            <a:xfrm>
              <a:off x="440443" y="967989"/>
              <a:ext cx="1792537" cy="2185214"/>
            </a:xfrm>
            <a:prstGeom prst="rect">
              <a:avLst/>
            </a:prstGeom>
            <a:noFill/>
            <a:ln>
              <a:noFill/>
            </a:ln>
          </p:spPr>
          <p:txBody>
            <a:bodyPr wrap="square" rtlCol="0">
              <a:spAutoFit/>
            </a:bodyPr>
            <a:lstStyle/>
            <a:p>
              <a:pPr algn="ctr"/>
              <a:r>
                <a:rPr lang="en-US" dirty="0">
                  <a:latin typeface="Arial" panose="020B0604020202020204" pitchFamily="34" charset="0"/>
                </a:rPr>
                <a:t>Great Conditions</a:t>
              </a:r>
            </a:p>
            <a:p>
              <a:pPr algn="ctr"/>
              <a:endParaRPr lang="en-US" sz="1000" dirty="0">
                <a:latin typeface="Arial" panose="020B0604020202020204" pitchFamily="34" charset="0"/>
              </a:endParaRPr>
            </a:p>
            <a:p>
              <a:pPr algn="ctr"/>
              <a:r>
                <a:rPr lang="en-US" sz="1000"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grpSp>
      <p:grpSp>
        <p:nvGrpSpPr>
          <p:cNvPr id="23" name="Group 22">
            <a:extLst>
              <a:ext uri="{FF2B5EF4-FFF2-40B4-BE49-F238E27FC236}">
                <a16:creationId xmlns:a16="http://schemas.microsoft.com/office/drawing/2014/main" id="{13C0D9BF-3A2A-A952-22F6-CF1852591E27}"/>
              </a:ext>
            </a:extLst>
          </p:cNvPr>
          <p:cNvGrpSpPr/>
          <p:nvPr/>
        </p:nvGrpSpPr>
        <p:grpSpPr>
          <a:xfrm>
            <a:off x="193713" y="3489592"/>
            <a:ext cx="2346059" cy="3200400"/>
            <a:chOff x="193713" y="3489592"/>
            <a:chExt cx="2346059" cy="3200400"/>
          </a:xfrm>
        </p:grpSpPr>
        <p:sp>
          <p:nvSpPr>
            <p:cNvPr id="6" name="Rectangle 5">
              <a:extLst>
                <a:ext uri="{FF2B5EF4-FFF2-40B4-BE49-F238E27FC236}">
                  <a16:creationId xmlns:a16="http://schemas.microsoft.com/office/drawing/2014/main" id="{5906DE77-199E-BFFF-0F2F-6281836625F1}"/>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4CE2B26B-0134-0EF9-AC6B-787B1FF68248}"/>
                </a:ext>
              </a:extLst>
            </p:cNvPr>
            <p:cNvSpPr txBox="1"/>
            <p:nvPr/>
          </p:nvSpPr>
          <p:spPr>
            <a:xfrm>
              <a:off x="1098352"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29" name="TextBox 28">
              <a:extLst>
                <a:ext uri="{FF2B5EF4-FFF2-40B4-BE49-F238E27FC236}">
                  <a16:creationId xmlns:a16="http://schemas.microsoft.com/office/drawing/2014/main" id="{7DDAA46C-6A98-697F-8298-D697D3C4D786}"/>
                </a:ext>
              </a:extLst>
            </p:cNvPr>
            <p:cNvSpPr txBox="1"/>
            <p:nvPr/>
          </p:nvSpPr>
          <p:spPr>
            <a:xfrm>
              <a:off x="565073" y="4443461"/>
              <a:ext cx="1543279" cy="1446550"/>
            </a:xfrm>
            <a:prstGeom prst="rect">
              <a:avLst/>
            </a:prstGeom>
            <a:noFill/>
            <a:ln>
              <a:noFill/>
            </a:ln>
          </p:spPr>
          <p:txBody>
            <a:bodyPr wrap="square" rtlCol="0">
              <a:spAutoFit/>
            </a:bodyPr>
            <a:lstStyle/>
            <a:p>
              <a:pPr algn="ctr"/>
              <a:r>
                <a:rPr lang="en-US" dirty="0">
                  <a:latin typeface="Arial" panose="020B0604020202020204" pitchFamily="34" charset="0"/>
                </a:rPr>
                <a:t>BEAR!!!!!</a:t>
              </a:r>
            </a:p>
            <a:p>
              <a:pPr algn="ctr"/>
              <a:endParaRPr lang="en-US" sz="1000" dirty="0">
                <a:latin typeface="Arial" panose="020B0604020202020204" pitchFamily="34" charset="0"/>
              </a:endParaRPr>
            </a:p>
            <a:p>
              <a:pPr algn="ctr"/>
              <a:r>
                <a:rPr lang="en-US" sz="1000" dirty="0">
                  <a:latin typeface="Arial" panose="020B0604020202020204" pitchFamily="34" charset="0"/>
                </a:rPr>
                <a:t>A hungry bear is ransacking the observatory kitchen, evacuate now! Lose all of your observing time on the middle night</a:t>
              </a:r>
            </a:p>
          </p:txBody>
        </p:sp>
      </p:grpSp>
      <p:grpSp>
        <p:nvGrpSpPr>
          <p:cNvPr id="24" name="Group 23">
            <a:extLst>
              <a:ext uri="{FF2B5EF4-FFF2-40B4-BE49-F238E27FC236}">
                <a16:creationId xmlns:a16="http://schemas.microsoft.com/office/drawing/2014/main" id="{A27CEB97-0984-D58D-58A7-1B14FD860B61}"/>
              </a:ext>
            </a:extLst>
          </p:cNvPr>
          <p:cNvGrpSpPr/>
          <p:nvPr/>
        </p:nvGrpSpPr>
        <p:grpSpPr>
          <a:xfrm>
            <a:off x="2615588" y="3489592"/>
            <a:ext cx="2346059" cy="3200400"/>
            <a:chOff x="2615588" y="3489592"/>
            <a:chExt cx="2346059" cy="3200400"/>
          </a:xfrm>
        </p:grpSpPr>
        <p:sp>
          <p:nvSpPr>
            <p:cNvPr id="8" name="Rectangle 7">
              <a:extLst>
                <a:ext uri="{FF2B5EF4-FFF2-40B4-BE49-F238E27FC236}">
                  <a16:creationId xmlns:a16="http://schemas.microsoft.com/office/drawing/2014/main" id="{F2F6BDCC-E321-7C4D-4AF8-A7EDFED61C5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787E3D8F-0B17-194F-3201-D38CDE46DCCF}"/>
                </a:ext>
              </a:extLst>
            </p:cNvPr>
            <p:cNvSpPr txBox="1"/>
            <p:nvPr/>
          </p:nvSpPr>
          <p:spPr>
            <a:xfrm>
              <a:off x="3520227"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0" name="TextBox 29">
              <a:extLst>
                <a:ext uri="{FF2B5EF4-FFF2-40B4-BE49-F238E27FC236}">
                  <a16:creationId xmlns:a16="http://schemas.microsoft.com/office/drawing/2014/main" id="{CEFC7CF5-6013-E105-FE0E-BCD8631F7457}"/>
                </a:ext>
              </a:extLst>
            </p:cNvPr>
            <p:cNvSpPr txBox="1"/>
            <p:nvPr/>
          </p:nvSpPr>
          <p:spPr>
            <a:xfrm>
              <a:off x="2986947" y="4443461"/>
              <a:ext cx="1543279" cy="1600438"/>
            </a:xfrm>
            <a:prstGeom prst="rect">
              <a:avLst/>
            </a:prstGeom>
            <a:noFill/>
            <a:ln>
              <a:noFill/>
            </a:ln>
          </p:spPr>
          <p:txBody>
            <a:bodyPr wrap="square" rtlCol="0">
              <a:spAutoFit/>
            </a:bodyPr>
            <a:lstStyle/>
            <a:p>
              <a:pPr algn="ctr"/>
              <a:r>
                <a:rPr lang="en-US" dirty="0">
                  <a:latin typeface="Arial" panose="020B0604020202020204" pitchFamily="34" charset="0"/>
                </a:rPr>
                <a:t>Red Monster</a:t>
              </a:r>
            </a:p>
            <a:p>
              <a:pPr algn="ctr"/>
              <a:endParaRPr lang="en-US" sz="1000" dirty="0">
                <a:latin typeface="Arial" panose="020B0604020202020204" pitchFamily="34" charset="0"/>
              </a:endParaRPr>
            </a:p>
            <a:p>
              <a:pPr algn="ctr"/>
              <a:r>
                <a:rPr lang="en-US" sz="1000" dirty="0">
                  <a:latin typeface="Arial" panose="020B0604020202020204" pitchFamily="34" charset="0"/>
                </a:rPr>
                <a:t>A strange instrument error known as the red monster has affected your red spectrograph. You may not observe red objects on the right-most night.</a:t>
              </a:r>
            </a:p>
          </p:txBody>
        </p:sp>
      </p:grpSp>
      <p:grpSp>
        <p:nvGrpSpPr>
          <p:cNvPr id="27" name="Group 26">
            <a:extLst>
              <a:ext uri="{FF2B5EF4-FFF2-40B4-BE49-F238E27FC236}">
                <a16:creationId xmlns:a16="http://schemas.microsoft.com/office/drawing/2014/main" id="{57FA8067-87EC-7792-3DE7-5FB2971D80C1}"/>
              </a:ext>
            </a:extLst>
          </p:cNvPr>
          <p:cNvGrpSpPr/>
          <p:nvPr/>
        </p:nvGrpSpPr>
        <p:grpSpPr>
          <a:xfrm>
            <a:off x="5004412" y="3489592"/>
            <a:ext cx="2361049" cy="3200400"/>
            <a:chOff x="5004412" y="3489592"/>
            <a:chExt cx="2361049" cy="3200400"/>
          </a:xfrm>
        </p:grpSpPr>
        <p:sp>
          <p:nvSpPr>
            <p:cNvPr id="10" name="Rectangle 9">
              <a:extLst>
                <a:ext uri="{FF2B5EF4-FFF2-40B4-BE49-F238E27FC236}">
                  <a16:creationId xmlns:a16="http://schemas.microsoft.com/office/drawing/2014/main" id="{5B0A9E57-EC55-C214-F135-4002F6542C9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B99A4265-B41D-8F3A-CE21-4114ECC1BF74}"/>
                </a:ext>
              </a:extLst>
            </p:cNvPr>
            <p:cNvSpPr txBox="1"/>
            <p:nvPr/>
          </p:nvSpPr>
          <p:spPr>
            <a:xfrm>
              <a:off x="5924041"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1" name="TextBox 30">
              <a:extLst>
                <a:ext uri="{FF2B5EF4-FFF2-40B4-BE49-F238E27FC236}">
                  <a16:creationId xmlns:a16="http://schemas.microsoft.com/office/drawing/2014/main" id="{9EF1E342-D0E7-262B-0FCA-FC429B37D7C0}"/>
                </a:ext>
              </a:extLst>
            </p:cNvPr>
            <p:cNvSpPr txBox="1"/>
            <p:nvPr/>
          </p:nvSpPr>
          <p:spPr>
            <a:xfrm>
              <a:off x="5408822" y="4350697"/>
              <a:ext cx="1543279" cy="1569660"/>
            </a:xfrm>
            <a:prstGeom prst="rect">
              <a:avLst/>
            </a:prstGeom>
            <a:noFill/>
            <a:ln>
              <a:noFill/>
            </a:ln>
          </p:spPr>
          <p:txBody>
            <a:bodyPr wrap="square" rtlCol="0">
              <a:spAutoFit/>
            </a:bodyPr>
            <a:lstStyle/>
            <a:p>
              <a:pPr algn="ctr"/>
              <a:r>
                <a:rPr lang="en-US" dirty="0">
                  <a:latin typeface="Arial" panose="020B0604020202020204" pitchFamily="34" charset="0"/>
                </a:rPr>
                <a:t>Moth Infestation</a:t>
              </a:r>
            </a:p>
            <a:p>
              <a:pPr algn="ctr"/>
              <a:endParaRPr lang="en-US" sz="1000" dirty="0">
                <a:latin typeface="Arial" panose="020B0604020202020204" pitchFamily="34" charset="0"/>
              </a:endParaRPr>
            </a:p>
            <a:p>
              <a:pPr algn="ctr"/>
              <a:r>
                <a:rPr lang="en-US" sz="1000" dirty="0">
                  <a:latin typeface="Arial" panose="020B0604020202020204" pitchFamily="34" charset="0"/>
                </a:rPr>
                <a:t>Your blue spectrograph is infested with moths. You may not observe any blue objects on the left-most night</a:t>
              </a:r>
            </a:p>
          </p:txBody>
        </p:sp>
      </p:grpSp>
      <p:grpSp>
        <p:nvGrpSpPr>
          <p:cNvPr id="28" name="Group 27">
            <a:extLst>
              <a:ext uri="{FF2B5EF4-FFF2-40B4-BE49-F238E27FC236}">
                <a16:creationId xmlns:a16="http://schemas.microsoft.com/office/drawing/2014/main" id="{7866EA7D-EA05-E263-A29D-244F9E286AD7}"/>
              </a:ext>
            </a:extLst>
          </p:cNvPr>
          <p:cNvGrpSpPr/>
          <p:nvPr/>
        </p:nvGrpSpPr>
        <p:grpSpPr>
          <a:xfrm>
            <a:off x="7426287" y="3489592"/>
            <a:ext cx="2346059" cy="3200400"/>
            <a:chOff x="7426287" y="3489592"/>
            <a:chExt cx="2346059" cy="3200400"/>
          </a:xfrm>
        </p:grpSpPr>
        <p:sp>
          <p:nvSpPr>
            <p:cNvPr id="12" name="Rectangle 11">
              <a:extLst>
                <a:ext uri="{FF2B5EF4-FFF2-40B4-BE49-F238E27FC236}">
                  <a16:creationId xmlns:a16="http://schemas.microsoft.com/office/drawing/2014/main" id="{EF50F5DB-4EA0-DEE0-D393-33060FE409C5}"/>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AC1FAB0A-9EC5-6F10-542F-8492B50A3EBB}"/>
                </a:ext>
              </a:extLst>
            </p:cNvPr>
            <p:cNvSpPr txBox="1"/>
            <p:nvPr/>
          </p:nvSpPr>
          <p:spPr>
            <a:xfrm>
              <a:off x="8330926"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2" name="TextBox 31">
              <a:extLst>
                <a:ext uri="{FF2B5EF4-FFF2-40B4-BE49-F238E27FC236}">
                  <a16:creationId xmlns:a16="http://schemas.microsoft.com/office/drawing/2014/main" id="{2F2038FD-F7F4-1B85-CCBC-F520666B64A4}"/>
                </a:ext>
              </a:extLst>
            </p:cNvPr>
            <p:cNvSpPr txBox="1"/>
            <p:nvPr/>
          </p:nvSpPr>
          <p:spPr>
            <a:xfrm>
              <a:off x="7830697" y="4363949"/>
              <a:ext cx="1543279" cy="1723549"/>
            </a:xfrm>
            <a:prstGeom prst="rect">
              <a:avLst/>
            </a:prstGeom>
            <a:noFill/>
            <a:ln>
              <a:noFill/>
            </a:ln>
          </p:spPr>
          <p:txBody>
            <a:bodyPr wrap="square" rtlCol="0">
              <a:spAutoFit/>
            </a:bodyPr>
            <a:lstStyle/>
            <a:p>
              <a:pPr algn="ctr"/>
              <a:r>
                <a:rPr lang="en-US" dirty="0">
                  <a:latin typeface="Arial" panose="020B0604020202020204" pitchFamily="34" charset="0"/>
                </a:rPr>
                <a:t>Observatory Dog</a:t>
              </a:r>
            </a:p>
            <a:p>
              <a:pPr algn="ctr"/>
              <a:endParaRPr lang="en-US" sz="1000" dirty="0">
                <a:latin typeface="Arial" panose="020B0604020202020204" pitchFamily="34" charset="0"/>
              </a:endParaRPr>
            </a:p>
            <a:p>
              <a:pPr algn="ctr"/>
              <a:r>
                <a:rPr lang="en-US" sz="1000" dirty="0">
                  <a:latin typeface="Arial" panose="020B0604020202020204" pitchFamily="34" charset="0"/>
                </a:rPr>
                <a:t>Bonsai, the observatory dog, comes to visit. This doesn’t change your observations, but you feel better petting the good boy.</a:t>
              </a:r>
            </a:p>
          </p:txBody>
        </p:sp>
      </p:grpSp>
      <p:grpSp>
        <p:nvGrpSpPr>
          <p:cNvPr id="22" name="Group 21">
            <a:extLst>
              <a:ext uri="{FF2B5EF4-FFF2-40B4-BE49-F238E27FC236}">
                <a16:creationId xmlns:a16="http://schemas.microsoft.com/office/drawing/2014/main" id="{4EA17D84-4355-C5D5-330B-DA7E9DC3E9FB}"/>
              </a:ext>
            </a:extLst>
          </p:cNvPr>
          <p:cNvGrpSpPr/>
          <p:nvPr/>
        </p:nvGrpSpPr>
        <p:grpSpPr>
          <a:xfrm>
            <a:off x="7426287" y="168007"/>
            <a:ext cx="2346059" cy="3200400"/>
            <a:chOff x="7426287" y="168007"/>
            <a:chExt cx="2346059" cy="3200400"/>
          </a:xfrm>
        </p:grpSpPr>
        <p:sp>
          <p:nvSpPr>
            <p:cNvPr id="11" name="Rectangle 10">
              <a:extLst>
                <a:ext uri="{FF2B5EF4-FFF2-40B4-BE49-F238E27FC236}">
                  <a16:creationId xmlns:a16="http://schemas.microsoft.com/office/drawing/2014/main" id="{F52BB0D0-AFB3-FFB7-47A5-9BC7E669F34A}"/>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B855C4C5-B132-51B1-903D-BD727009FFA3}"/>
                </a:ext>
              </a:extLst>
            </p:cNvPr>
            <p:cNvSpPr txBox="1"/>
            <p:nvPr/>
          </p:nvSpPr>
          <p:spPr>
            <a:xfrm>
              <a:off x="8330926"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3" name="TextBox 32">
              <a:extLst>
                <a:ext uri="{FF2B5EF4-FFF2-40B4-BE49-F238E27FC236}">
                  <a16:creationId xmlns:a16="http://schemas.microsoft.com/office/drawing/2014/main" id="{44D4CAA0-28D2-0814-C53D-057F6580F356}"/>
                </a:ext>
              </a:extLst>
            </p:cNvPr>
            <p:cNvSpPr txBox="1"/>
            <p:nvPr/>
          </p:nvSpPr>
          <p:spPr>
            <a:xfrm>
              <a:off x="7830697" y="1027618"/>
              <a:ext cx="1543279" cy="1723549"/>
            </a:xfrm>
            <a:prstGeom prst="rect">
              <a:avLst/>
            </a:prstGeom>
            <a:noFill/>
            <a:ln>
              <a:noFill/>
            </a:ln>
          </p:spPr>
          <p:txBody>
            <a:bodyPr wrap="square" rtlCol="0">
              <a:spAutoFit/>
            </a:bodyPr>
            <a:lstStyle/>
            <a:p>
              <a:pPr algn="ctr"/>
              <a:r>
                <a:rPr lang="en-US" dirty="0">
                  <a:latin typeface="Arial" panose="020B0604020202020204" pitchFamily="34" charset="0"/>
                </a:rPr>
                <a:t>Observatory Dog</a:t>
              </a:r>
            </a:p>
            <a:p>
              <a:pPr algn="ctr"/>
              <a:endParaRPr lang="en-US" sz="1000" dirty="0">
                <a:latin typeface="Arial" panose="020B0604020202020204" pitchFamily="34" charset="0"/>
              </a:endParaRPr>
            </a:p>
            <a:p>
              <a:pPr algn="ctr"/>
              <a:r>
                <a:rPr lang="en-US" sz="1000" dirty="0">
                  <a:latin typeface="Arial" panose="020B0604020202020204" pitchFamily="34" charset="0"/>
                </a:rPr>
                <a:t>Bonsai, the observatory dog, comes to visit. This doesn’t change your observations, but you feel better petting the good boy.</a:t>
              </a:r>
            </a:p>
          </p:txBody>
        </p:sp>
      </p:grpSp>
      <p:grpSp>
        <p:nvGrpSpPr>
          <p:cNvPr id="21" name="Group 20">
            <a:extLst>
              <a:ext uri="{FF2B5EF4-FFF2-40B4-BE49-F238E27FC236}">
                <a16:creationId xmlns:a16="http://schemas.microsoft.com/office/drawing/2014/main" id="{CD639BD9-98A3-5EE4-B41D-48245349B43D}"/>
              </a:ext>
            </a:extLst>
          </p:cNvPr>
          <p:cNvGrpSpPr/>
          <p:nvPr/>
        </p:nvGrpSpPr>
        <p:grpSpPr>
          <a:xfrm>
            <a:off x="5004412" y="168007"/>
            <a:ext cx="2346059" cy="3200400"/>
            <a:chOff x="5004412" y="168007"/>
            <a:chExt cx="2346059" cy="3200400"/>
          </a:xfrm>
        </p:grpSpPr>
        <p:sp>
          <p:nvSpPr>
            <p:cNvPr id="9" name="Rectangle 8">
              <a:extLst>
                <a:ext uri="{FF2B5EF4-FFF2-40B4-BE49-F238E27FC236}">
                  <a16:creationId xmlns:a16="http://schemas.microsoft.com/office/drawing/2014/main" id="{D35F0AEC-1469-344E-B826-8DBCEE902DA8}"/>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153DFF74-1269-12C3-9266-D46A9A314395}"/>
                </a:ext>
              </a:extLst>
            </p:cNvPr>
            <p:cNvSpPr txBox="1"/>
            <p:nvPr/>
          </p:nvSpPr>
          <p:spPr>
            <a:xfrm>
              <a:off x="5909051"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4" name="TextBox 33">
              <a:extLst>
                <a:ext uri="{FF2B5EF4-FFF2-40B4-BE49-F238E27FC236}">
                  <a16:creationId xmlns:a16="http://schemas.microsoft.com/office/drawing/2014/main" id="{45F3A9DD-A0CE-88BE-FA7F-2507A5F40812}"/>
                </a:ext>
              </a:extLst>
            </p:cNvPr>
            <p:cNvSpPr txBox="1"/>
            <p:nvPr/>
          </p:nvSpPr>
          <p:spPr>
            <a:xfrm>
              <a:off x="5408822" y="983377"/>
              <a:ext cx="1543279" cy="1723549"/>
            </a:xfrm>
            <a:prstGeom prst="rect">
              <a:avLst/>
            </a:prstGeom>
            <a:noFill/>
            <a:ln>
              <a:noFill/>
            </a:ln>
          </p:spPr>
          <p:txBody>
            <a:bodyPr wrap="square" rtlCol="0">
              <a:spAutoFit/>
            </a:bodyPr>
            <a:lstStyle/>
            <a:p>
              <a:pPr algn="ctr"/>
              <a:r>
                <a:rPr lang="en-US" dirty="0">
                  <a:latin typeface="Arial" panose="020B0604020202020204" pitchFamily="34" charset="0"/>
                </a:rPr>
                <a:t>Observatory Dog</a:t>
              </a:r>
            </a:p>
            <a:p>
              <a:pPr algn="ctr"/>
              <a:endParaRPr lang="en-US" sz="1000" dirty="0">
                <a:latin typeface="Arial" panose="020B0604020202020204" pitchFamily="34" charset="0"/>
              </a:endParaRPr>
            </a:p>
            <a:p>
              <a:pPr algn="ctr"/>
              <a:r>
                <a:rPr lang="en-US" sz="1000" dirty="0">
                  <a:latin typeface="Arial" panose="020B0604020202020204" pitchFamily="34" charset="0"/>
                </a:rPr>
                <a:t>Bonsai, the observatory dog, comes to visit. This doesn’t change your observations, but you feel better petting the good boy.</a:t>
              </a:r>
            </a:p>
          </p:txBody>
        </p:sp>
      </p:grpSp>
      <p:sp>
        <p:nvSpPr>
          <p:cNvPr id="7" name="Rectangle 6">
            <a:extLst>
              <a:ext uri="{FF2B5EF4-FFF2-40B4-BE49-F238E27FC236}">
                <a16:creationId xmlns:a16="http://schemas.microsoft.com/office/drawing/2014/main" id="{13879897-A3FB-3DF3-B2D5-BF2774B8771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69506B40-CF6D-5263-47E8-97F880C0D838}"/>
              </a:ext>
            </a:extLst>
          </p:cNvPr>
          <p:cNvSpPr txBox="1"/>
          <p:nvPr/>
        </p:nvSpPr>
        <p:spPr>
          <a:xfrm>
            <a:off x="3520227"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5" name="TextBox 34">
            <a:extLst>
              <a:ext uri="{FF2B5EF4-FFF2-40B4-BE49-F238E27FC236}">
                <a16:creationId xmlns:a16="http://schemas.microsoft.com/office/drawing/2014/main" id="{F7B6016B-1123-4DED-3313-74D1819C8472}"/>
              </a:ext>
            </a:extLst>
          </p:cNvPr>
          <p:cNvSpPr txBox="1"/>
          <p:nvPr/>
        </p:nvSpPr>
        <p:spPr>
          <a:xfrm>
            <a:off x="2986945" y="1075710"/>
            <a:ext cx="1543279" cy="1908215"/>
          </a:xfrm>
          <a:prstGeom prst="rect">
            <a:avLst/>
          </a:prstGeom>
          <a:noFill/>
          <a:ln>
            <a:noFill/>
          </a:ln>
        </p:spPr>
        <p:txBody>
          <a:bodyPr wrap="square" rtlCol="0">
            <a:spAutoFit/>
          </a:bodyPr>
          <a:lstStyle/>
          <a:p>
            <a:pPr algn="ctr"/>
            <a:r>
              <a:rPr lang="en-US" dirty="0">
                <a:latin typeface="Arial" panose="020B0604020202020204" pitchFamily="34" charset="0"/>
              </a:rPr>
              <a:t>Robot Error</a:t>
            </a:r>
          </a:p>
          <a:p>
            <a:pPr algn="ctr"/>
            <a:endParaRPr lang="en-US" sz="1000" dirty="0">
              <a:latin typeface="Arial" panose="020B0604020202020204" pitchFamily="34" charset="0"/>
            </a:endParaRPr>
          </a:p>
          <a:p>
            <a:pPr algn="ctr"/>
            <a:r>
              <a:rPr lang="en-US" sz="1000" dirty="0">
                <a:latin typeface="Arial" panose="020B0604020202020204" pitchFamily="34" charset="0"/>
              </a:rPr>
              <a:t>Some of the robots that position the fibers on your spectrograph have failed. Lose 1/3 of the objects you observe on all nights this month (round your remaining objects up to the nearest 100 objects)</a:t>
            </a:r>
          </a:p>
        </p:txBody>
      </p:sp>
    </p:spTree>
    <p:extLst>
      <p:ext uri="{BB962C8B-B14F-4D97-AF65-F5344CB8AC3E}">
        <p14:creationId xmlns:p14="http://schemas.microsoft.com/office/powerpoint/2010/main" val="145723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C1F1-16A2-E0CA-A4ED-DC7FFE3372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A7F61FF-F28F-9F80-E1C2-6588ACFF3BE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AC9C377A-7CC1-3C7B-8391-2366EC81A287}"/>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A8C7125F-3759-CBAB-C2C6-6DCBE1DC3703}"/>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88025820-CAE8-3E16-B277-747BB69007BB}"/>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AFA1EB39-8EC5-33AA-6551-2D127A6F8D91}"/>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97E5CDDF-AD0B-DCCA-46F2-D9EE03AF1C7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C24C2D69-646C-8C63-E7F6-B9685F9BB6A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4C4382DE-8446-42DA-45FD-FC2CC7AD873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D240750-E730-348A-1DE9-89839685D20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5A952F7-4179-0CA5-D7C1-8BC842B09D8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A698F1A9-28A3-1C75-0D32-6089BDDCE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755C368A-C076-2FA9-1572-214E53DEA6B1}"/>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79601C6C-134A-B1B0-330C-D8A2F3977E9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5BC379B-649E-8D5D-A84C-4B568A1995D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9EAFB511-FC63-6B45-30CB-281D2E456B4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118FCAB-2225-EDD2-BCA3-E8D36E9FE6B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1984F93E-4DDA-E75E-C4E1-4B92EE9C07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BAA1E04B-B0FE-0A7C-F1D9-26C0B4192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053B6331-36E2-449E-01E4-D8AE7713774B}"/>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79BEA3DB-9538-5E41-5435-C381979962C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EA664DFE-FA30-8EA8-73FF-F554F9AB8B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B999EFD8-47FC-2DEF-53CC-C4E8D964316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87CAD39B-9730-C712-C3BF-FBF947C48A55}"/>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BC931A7F-7FB0-FDAE-0ECB-3BF607D26B5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759EBEC7-BA69-CAFD-AF0A-762B51C4A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2276FB8-5D04-5843-F852-F9B344A1466B}"/>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70C96453-2B2C-3173-9ACC-985FB54D718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BFA44BC0-A7BA-F5DD-7646-A125C80263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AC7F40A5-0C85-CDAE-2950-3791B86CD29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7CA84FB-3610-6DF6-440F-F5FF73AF16A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2078D177-8092-7BB3-FE8E-C090F7FB610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DDAAE561-DF16-3CAE-5791-E31F151D4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5C5295DC-CA84-E65D-9970-09BD31B6F099}"/>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72812F56-2169-EB29-7BDC-814D0A3C258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53FBB08-1D17-B702-3E80-F6C8379F43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7DE205BD-544A-618C-4B52-7A065980BC5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0175C738-5DAD-ABD8-96DC-6EA5FDDD9A5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4CD06BD1-D3E9-349C-49A4-20206F4F15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237C3924-D2B6-5F88-6D6E-AB87CCA95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6F6371A-C874-6391-4EAE-8D86D27B9934}"/>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EF68DB12-EB65-C924-5530-8D0F6EF8E110}"/>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7E4C46F0-12BC-F1D8-528A-0568BB3BEA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A7BA99B3-6D63-2A61-E20D-9F3717E1C76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7CACCCCC-6156-E652-10BA-7A5930217A8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C3562604-E5D4-D379-045B-0366CE94967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FAFE9009-A7ED-CCF5-5AD7-3732D6764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5B020D38-FEDC-1A0F-CC16-26DAC73725EB}"/>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CC558AFE-7647-C2CA-B27B-CF123E01EFF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AB26A1E5-7B31-2157-CD17-249238C484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D596372A-EC6F-3257-DD9A-B9219D4A13E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10021E4-AF61-5ED6-C3A1-AB423CBE845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1D9F26B6-729F-535E-7E94-3A8C3272B6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531CB769-D500-1B35-2948-A4CFAB4A17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FF4BD95E-1D63-E772-3346-B9A052741244}"/>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BDDAFA2E-78F5-A1C5-4AF9-DB897310212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D54E66BC-8962-20B1-209B-84B8CEC1BCD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BC1A5FF4-C200-F355-6DD2-EBE97A4BB0B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E995E034-5B12-CB22-A202-CA198B4BF04A}"/>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FB4EE1F5-87DF-7E21-4413-80154A15050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C6712A5F-A2F3-6443-FD29-1E88F55E0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34148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F0E2C9-BC68-72D4-7814-EF279A2FB148}"/>
              </a:ext>
            </a:extLst>
          </p:cNvPr>
          <p:cNvSpPr txBox="1"/>
          <p:nvPr/>
        </p:nvSpPr>
        <p:spPr>
          <a:xfrm>
            <a:off x="2810330" y="160521"/>
            <a:ext cx="4719241" cy="646331"/>
          </a:xfrm>
          <a:prstGeom prst="rect">
            <a:avLst/>
          </a:prstGeom>
          <a:noFill/>
        </p:spPr>
        <p:txBody>
          <a:bodyPr wrap="none" rtlCol="0">
            <a:spAutoFit/>
          </a:bodyPr>
          <a:lstStyle/>
          <a:p>
            <a:r>
              <a:rPr lang="en-US" sz="3600" dirty="0">
                <a:latin typeface="Arial" panose="020B0604020202020204" pitchFamily="34" charset="0"/>
              </a:rPr>
              <a:t>Using Observing Time</a:t>
            </a:r>
          </a:p>
        </p:txBody>
      </p:sp>
      <p:sp>
        <p:nvSpPr>
          <p:cNvPr id="5" name="TextBox 4">
            <a:extLst>
              <a:ext uri="{FF2B5EF4-FFF2-40B4-BE49-F238E27FC236}">
                <a16:creationId xmlns:a16="http://schemas.microsoft.com/office/drawing/2014/main" id="{DD714336-FFB3-9E50-F462-9F4C154E01AA}"/>
              </a:ext>
            </a:extLst>
          </p:cNvPr>
          <p:cNvSpPr txBox="1"/>
          <p:nvPr/>
        </p:nvSpPr>
        <p:spPr>
          <a:xfrm>
            <a:off x="1378581" y="789085"/>
            <a:ext cx="1556837" cy="553998"/>
          </a:xfrm>
          <a:prstGeom prst="rect">
            <a:avLst/>
          </a:prstGeom>
          <a:noFill/>
        </p:spPr>
        <p:txBody>
          <a:bodyPr wrap="none" rtlCol="0">
            <a:spAutoFit/>
          </a:bodyPr>
          <a:lstStyle/>
          <a:p>
            <a:pPr algn="ctr"/>
            <a:r>
              <a:rPr lang="en-US" dirty="0">
                <a:latin typeface="Arial" panose="020B0604020202020204" pitchFamily="34" charset="0"/>
              </a:rPr>
              <a:t>White Dwarfs</a:t>
            </a:r>
          </a:p>
          <a:p>
            <a:pPr algn="ctr"/>
            <a:r>
              <a:rPr lang="en-US" sz="1200" dirty="0">
                <a:latin typeface="Arial" panose="020B0604020202020204" pitchFamily="34" charset="0"/>
              </a:rPr>
              <a:t>blue and faint</a:t>
            </a:r>
          </a:p>
        </p:txBody>
      </p:sp>
      <p:sp>
        <p:nvSpPr>
          <p:cNvPr id="6" name="TextBox 5">
            <a:extLst>
              <a:ext uri="{FF2B5EF4-FFF2-40B4-BE49-F238E27FC236}">
                <a16:creationId xmlns:a16="http://schemas.microsoft.com/office/drawing/2014/main" id="{8CAA0D35-2B90-B793-56C2-98CDC8BBDE00}"/>
              </a:ext>
            </a:extLst>
          </p:cNvPr>
          <p:cNvSpPr txBox="1"/>
          <p:nvPr/>
        </p:nvSpPr>
        <p:spPr>
          <a:xfrm>
            <a:off x="369043" y="1285900"/>
            <a:ext cx="3736920" cy="923330"/>
          </a:xfrm>
          <a:prstGeom prst="rect">
            <a:avLst/>
          </a:prstGeom>
          <a:noFill/>
        </p:spPr>
        <p:txBody>
          <a:bodyPr wrap="none" rtlCol="0">
            <a:spAutoFit/>
          </a:bodyPr>
          <a:lstStyle/>
          <a:p>
            <a:r>
              <a:rPr lang="en-US" dirty="0">
                <a:latin typeface="Arial" panose="020B0604020202020204" pitchFamily="34" charset="0"/>
              </a:rPr>
              <a:t>500 objects per hour of dark time</a:t>
            </a:r>
          </a:p>
          <a:p>
            <a:r>
              <a:rPr lang="en-US" dirty="0">
                <a:latin typeface="Arial" panose="020B0604020202020204" pitchFamily="34" charset="0"/>
              </a:rPr>
              <a:t>200 objects per hour of bright time</a:t>
            </a:r>
          </a:p>
          <a:p>
            <a:r>
              <a:rPr lang="en-US" dirty="0">
                <a:latin typeface="Arial" panose="020B0604020202020204" pitchFamily="34" charset="0"/>
              </a:rPr>
              <a:t>Score 1 point per 400 white dwarfs</a:t>
            </a:r>
          </a:p>
        </p:txBody>
      </p:sp>
      <p:sp>
        <p:nvSpPr>
          <p:cNvPr id="7" name="TextBox 6">
            <a:extLst>
              <a:ext uri="{FF2B5EF4-FFF2-40B4-BE49-F238E27FC236}">
                <a16:creationId xmlns:a16="http://schemas.microsoft.com/office/drawing/2014/main" id="{0FB1AB54-074F-7B24-E79A-30AFCB1DA17B}"/>
              </a:ext>
            </a:extLst>
          </p:cNvPr>
          <p:cNvSpPr txBox="1"/>
          <p:nvPr/>
        </p:nvSpPr>
        <p:spPr>
          <a:xfrm>
            <a:off x="6856346" y="2239448"/>
            <a:ext cx="1338828" cy="553998"/>
          </a:xfrm>
          <a:prstGeom prst="rect">
            <a:avLst/>
          </a:prstGeom>
          <a:noFill/>
        </p:spPr>
        <p:txBody>
          <a:bodyPr wrap="none" rtlCol="0">
            <a:spAutoFit/>
          </a:bodyPr>
          <a:lstStyle/>
          <a:p>
            <a:pPr algn="ctr"/>
            <a:r>
              <a:rPr lang="en-US" dirty="0">
                <a:latin typeface="Arial" panose="020B0604020202020204" pitchFamily="34" charset="0"/>
              </a:rPr>
              <a:t>Red Giants</a:t>
            </a:r>
          </a:p>
          <a:p>
            <a:pPr algn="ctr"/>
            <a:r>
              <a:rPr lang="en-US" sz="1200" dirty="0">
                <a:latin typeface="Arial" panose="020B0604020202020204" pitchFamily="34" charset="0"/>
              </a:rPr>
              <a:t>Red and bright</a:t>
            </a:r>
          </a:p>
        </p:txBody>
      </p:sp>
      <p:sp>
        <p:nvSpPr>
          <p:cNvPr id="8" name="TextBox 7">
            <a:extLst>
              <a:ext uri="{FF2B5EF4-FFF2-40B4-BE49-F238E27FC236}">
                <a16:creationId xmlns:a16="http://schemas.microsoft.com/office/drawing/2014/main" id="{D4AE85F7-6A7D-19DA-8CEA-C616197A9B1D}"/>
              </a:ext>
            </a:extLst>
          </p:cNvPr>
          <p:cNvSpPr txBox="1"/>
          <p:nvPr/>
        </p:nvSpPr>
        <p:spPr>
          <a:xfrm>
            <a:off x="5681729" y="2713494"/>
            <a:ext cx="3685624" cy="923330"/>
          </a:xfrm>
          <a:prstGeom prst="rect">
            <a:avLst/>
          </a:prstGeom>
          <a:noFill/>
        </p:spPr>
        <p:txBody>
          <a:bodyPr wrap="none" rtlCol="0">
            <a:spAutoFit/>
          </a:bodyPr>
          <a:lstStyle/>
          <a:p>
            <a:r>
              <a:rPr lang="en-US" dirty="0">
                <a:latin typeface="Arial" panose="020B0604020202020204" pitchFamily="34" charset="0"/>
              </a:rPr>
              <a:t>1000 objects per hour of dark time</a:t>
            </a:r>
          </a:p>
          <a:p>
            <a:r>
              <a:rPr lang="en-US" dirty="0">
                <a:latin typeface="Arial" panose="020B0604020202020204" pitchFamily="34" charset="0"/>
              </a:rPr>
              <a:t>800 objects per hour of bright time</a:t>
            </a:r>
          </a:p>
          <a:p>
            <a:r>
              <a:rPr lang="en-US" dirty="0">
                <a:latin typeface="Arial" panose="020B0604020202020204" pitchFamily="34" charset="0"/>
              </a:rPr>
              <a:t>Score 1 point per 1000 red giants</a:t>
            </a:r>
          </a:p>
        </p:txBody>
      </p:sp>
      <p:sp>
        <p:nvSpPr>
          <p:cNvPr id="9" name="TextBox 8">
            <a:extLst>
              <a:ext uri="{FF2B5EF4-FFF2-40B4-BE49-F238E27FC236}">
                <a16:creationId xmlns:a16="http://schemas.microsoft.com/office/drawing/2014/main" id="{58221DB1-2305-874B-74FD-6F2118AF4978}"/>
              </a:ext>
            </a:extLst>
          </p:cNvPr>
          <p:cNvSpPr txBox="1"/>
          <p:nvPr/>
        </p:nvSpPr>
        <p:spPr>
          <a:xfrm>
            <a:off x="6593454" y="803397"/>
            <a:ext cx="1864614" cy="553998"/>
          </a:xfrm>
          <a:prstGeom prst="rect">
            <a:avLst/>
          </a:prstGeom>
          <a:noFill/>
        </p:spPr>
        <p:txBody>
          <a:bodyPr wrap="none" rtlCol="0">
            <a:spAutoFit/>
          </a:bodyPr>
          <a:lstStyle/>
          <a:p>
            <a:pPr algn="ctr"/>
            <a:r>
              <a:rPr lang="en-US" dirty="0">
                <a:latin typeface="Arial" panose="020B0604020202020204" pitchFamily="34" charset="0"/>
              </a:rPr>
              <a:t>Nearby Quasars</a:t>
            </a:r>
          </a:p>
          <a:p>
            <a:pPr algn="ctr"/>
            <a:r>
              <a:rPr lang="en-US" sz="1200" dirty="0">
                <a:latin typeface="Arial" panose="020B0604020202020204" pitchFamily="34" charset="0"/>
              </a:rPr>
              <a:t>blue and bright</a:t>
            </a:r>
          </a:p>
        </p:txBody>
      </p:sp>
      <p:sp>
        <p:nvSpPr>
          <p:cNvPr id="10" name="TextBox 9">
            <a:extLst>
              <a:ext uri="{FF2B5EF4-FFF2-40B4-BE49-F238E27FC236}">
                <a16:creationId xmlns:a16="http://schemas.microsoft.com/office/drawing/2014/main" id="{63FF3221-0E5D-B241-A246-555298B5A9DF}"/>
              </a:ext>
            </a:extLst>
          </p:cNvPr>
          <p:cNvSpPr txBox="1"/>
          <p:nvPr/>
        </p:nvSpPr>
        <p:spPr>
          <a:xfrm>
            <a:off x="5681729" y="1285900"/>
            <a:ext cx="4044697" cy="923330"/>
          </a:xfrm>
          <a:prstGeom prst="rect">
            <a:avLst/>
          </a:prstGeom>
          <a:noFill/>
        </p:spPr>
        <p:txBody>
          <a:bodyPr wrap="none" rtlCol="0">
            <a:spAutoFit/>
          </a:bodyPr>
          <a:lstStyle/>
          <a:p>
            <a:r>
              <a:rPr lang="en-US" dirty="0">
                <a:latin typeface="Arial" panose="020B0604020202020204" pitchFamily="34" charset="0"/>
              </a:rPr>
              <a:t>1000 objects per hour of dark time</a:t>
            </a:r>
          </a:p>
          <a:p>
            <a:r>
              <a:rPr lang="en-US" dirty="0">
                <a:latin typeface="Arial" panose="020B0604020202020204" pitchFamily="34" charset="0"/>
              </a:rPr>
              <a:t>400 objects per hour of bright time</a:t>
            </a:r>
          </a:p>
          <a:p>
            <a:r>
              <a:rPr lang="en-US" dirty="0">
                <a:latin typeface="Arial" panose="020B0604020202020204" pitchFamily="34" charset="0"/>
              </a:rPr>
              <a:t>Score 1 point per 800 nearby quasars</a:t>
            </a:r>
          </a:p>
        </p:txBody>
      </p:sp>
      <p:sp>
        <p:nvSpPr>
          <p:cNvPr id="11" name="TextBox 10">
            <a:extLst>
              <a:ext uri="{FF2B5EF4-FFF2-40B4-BE49-F238E27FC236}">
                <a16:creationId xmlns:a16="http://schemas.microsoft.com/office/drawing/2014/main" id="{DA5D8F1B-4A86-45A7-EF67-38F5938AC7A0}"/>
              </a:ext>
            </a:extLst>
          </p:cNvPr>
          <p:cNvSpPr txBox="1"/>
          <p:nvPr/>
        </p:nvSpPr>
        <p:spPr>
          <a:xfrm>
            <a:off x="1409872" y="2227067"/>
            <a:ext cx="1838965" cy="553998"/>
          </a:xfrm>
          <a:prstGeom prst="rect">
            <a:avLst/>
          </a:prstGeom>
          <a:noFill/>
        </p:spPr>
        <p:txBody>
          <a:bodyPr wrap="none" rtlCol="0">
            <a:spAutoFit/>
          </a:bodyPr>
          <a:lstStyle/>
          <a:p>
            <a:r>
              <a:rPr lang="en-US" dirty="0">
                <a:latin typeface="Arial" panose="020B0604020202020204" pitchFamily="34" charset="0"/>
              </a:rPr>
              <a:t>Distant Quasars</a:t>
            </a:r>
          </a:p>
          <a:p>
            <a:pPr algn="ctr"/>
            <a:r>
              <a:rPr lang="en-US" sz="1200" dirty="0">
                <a:latin typeface="Arial" panose="020B0604020202020204" pitchFamily="34" charset="0"/>
              </a:rPr>
              <a:t>red and faint</a:t>
            </a:r>
          </a:p>
        </p:txBody>
      </p:sp>
      <p:sp>
        <p:nvSpPr>
          <p:cNvPr id="12" name="TextBox 11">
            <a:extLst>
              <a:ext uri="{FF2B5EF4-FFF2-40B4-BE49-F238E27FC236}">
                <a16:creationId xmlns:a16="http://schemas.microsoft.com/office/drawing/2014/main" id="{F8A2A76E-9901-E696-C3D8-BFF3ADFD8FF3}"/>
              </a:ext>
            </a:extLst>
          </p:cNvPr>
          <p:cNvSpPr txBox="1"/>
          <p:nvPr/>
        </p:nvSpPr>
        <p:spPr>
          <a:xfrm>
            <a:off x="395781" y="2713494"/>
            <a:ext cx="3993401" cy="923330"/>
          </a:xfrm>
          <a:prstGeom prst="rect">
            <a:avLst/>
          </a:prstGeom>
          <a:noFill/>
        </p:spPr>
        <p:txBody>
          <a:bodyPr wrap="none" rtlCol="0">
            <a:spAutoFit/>
          </a:bodyPr>
          <a:lstStyle/>
          <a:p>
            <a:r>
              <a:rPr lang="en-US" dirty="0">
                <a:latin typeface="Arial" panose="020B0604020202020204" pitchFamily="34" charset="0"/>
              </a:rPr>
              <a:t>500 objects per hour of dark time</a:t>
            </a:r>
          </a:p>
          <a:p>
            <a:r>
              <a:rPr lang="en-US" dirty="0">
                <a:latin typeface="Arial" panose="020B0604020202020204" pitchFamily="34" charset="0"/>
              </a:rPr>
              <a:t>400 objects per hour of bright time</a:t>
            </a:r>
          </a:p>
          <a:p>
            <a:r>
              <a:rPr lang="en-US" dirty="0">
                <a:latin typeface="Arial" panose="020B0604020202020204" pitchFamily="34" charset="0"/>
              </a:rPr>
              <a:t>Score 1 point per 500 distant quasars</a:t>
            </a:r>
          </a:p>
        </p:txBody>
      </p:sp>
      <p:sp>
        <p:nvSpPr>
          <p:cNvPr id="13" name="TextBox 12">
            <a:extLst>
              <a:ext uri="{FF2B5EF4-FFF2-40B4-BE49-F238E27FC236}">
                <a16:creationId xmlns:a16="http://schemas.microsoft.com/office/drawing/2014/main" id="{3943D407-FA18-4C5D-F83B-631354926E8A}"/>
              </a:ext>
            </a:extLst>
          </p:cNvPr>
          <p:cNvSpPr txBox="1"/>
          <p:nvPr/>
        </p:nvSpPr>
        <p:spPr>
          <a:xfrm>
            <a:off x="3005287" y="3598827"/>
            <a:ext cx="4416594" cy="646331"/>
          </a:xfrm>
          <a:prstGeom prst="rect">
            <a:avLst/>
          </a:prstGeom>
          <a:noFill/>
        </p:spPr>
        <p:txBody>
          <a:bodyPr wrap="none" rtlCol="0">
            <a:spAutoFit/>
          </a:bodyPr>
          <a:lstStyle/>
          <a:p>
            <a:r>
              <a:rPr lang="en-US" sz="3600" dirty="0">
                <a:latin typeface="Arial" panose="020B0604020202020204" pitchFamily="34" charset="0"/>
              </a:rPr>
              <a:t>Legacy Survey Prize</a:t>
            </a:r>
          </a:p>
        </p:txBody>
      </p:sp>
      <p:sp>
        <p:nvSpPr>
          <p:cNvPr id="14" name="TextBox 13">
            <a:extLst>
              <a:ext uri="{FF2B5EF4-FFF2-40B4-BE49-F238E27FC236}">
                <a16:creationId xmlns:a16="http://schemas.microsoft.com/office/drawing/2014/main" id="{74EA8EF4-443F-0F91-F229-D1E995A93DF5}"/>
              </a:ext>
            </a:extLst>
          </p:cNvPr>
          <p:cNvSpPr txBox="1"/>
          <p:nvPr/>
        </p:nvSpPr>
        <p:spPr>
          <a:xfrm>
            <a:off x="995268" y="4245158"/>
            <a:ext cx="7915461" cy="1200329"/>
          </a:xfrm>
          <a:prstGeom prst="rect">
            <a:avLst/>
          </a:prstGeom>
          <a:noFill/>
        </p:spPr>
        <p:txBody>
          <a:bodyPr wrap="square" rtlCol="0">
            <a:spAutoFit/>
          </a:bodyPr>
          <a:lstStyle/>
          <a:p>
            <a:pPr algn="ctr"/>
            <a:r>
              <a:rPr lang="en-US" dirty="0">
                <a:latin typeface="Arial" panose="020B0604020202020204" pitchFamily="34" charset="0"/>
              </a:rPr>
              <a:t>Awarded to the player who has the widest range of objects observed after 6 turns. Look at the four types of objects. The lowest number of the four types of object is your legacy survey score. The player with the highest legacy survey score wins the legacy survey prize and the points it brings. </a:t>
            </a:r>
          </a:p>
        </p:txBody>
      </p:sp>
      <p:graphicFrame>
        <p:nvGraphicFramePr>
          <p:cNvPr id="17" name="Table 16">
            <a:extLst>
              <a:ext uri="{FF2B5EF4-FFF2-40B4-BE49-F238E27FC236}">
                <a16:creationId xmlns:a16="http://schemas.microsoft.com/office/drawing/2014/main" id="{9FB1418E-DA31-1CC5-9580-95334CA345FD}"/>
              </a:ext>
            </a:extLst>
          </p:cNvPr>
          <p:cNvGraphicFramePr>
            <a:graphicFrameLocks noGrp="1"/>
          </p:cNvGraphicFramePr>
          <p:nvPr>
            <p:extLst>
              <p:ext uri="{D42A27DB-BD31-4B8C-83A1-F6EECF244321}">
                <p14:modId xmlns:p14="http://schemas.microsoft.com/office/powerpoint/2010/main" val="2506677379"/>
              </p:ext>
            </p:extLst>
          </p:nvPr>
        </p:nvGraphicFramePr>
        <p:xfrm>
          <a:off x="5206819" y="5516982"/>
          <a:ext cx="3703910" cy="1149672"/>
        </p:xfrm>
        <a:graphic>
          <a:graphicData uri="http://schemas.openxmlformats.org/drawingml/2006/table">
            <a:tbl>
              <a:tblPr firstRow="1" bandRow="1">
                <a:tableStyleId>{5C22544A-7EE6-4342-B048-85BDC9FD1C3A}</a:tableStyleId>
              </a:tblPr>
              <a:tblGrid>
                <a:gridCol w="653523">
                  <a:extLst>
                    <a:ext uri="{9D8B030D-6E8A-4147-A177-3AD203B41FA5}">
                      <a16:colId xmlns:a16="http://schemas.microsoft.com/office/drawing/2014/main" val="3729670706"/>
                    </a:ext>
                  </a:extLst>
                </a:gridCol>
                <a:gridCol w="766918">
                  <a:extLst>
                    <a:ext uri="{9D8B030D-6E8A-4147-A177-3AD203B41FA5}">
                      <a16:colId xmlns:a16="http://schemas.microsoft.com/office/drawing/2014/main" val="1980339002"/>
                    </a:ext>
                  </a:extLst>
                </a:gridCol>
                <a:gridCol w="677943">
                  <a:extLst>
                    <a:ext uri="{9D8B030D-6E8A-4147-A177-3AD203B41FA5}">
                      <a16:colId xmlns:a16="http://schemas.microsoft.com/office/drawing/2014/main" val="1620692606"/>
                    </a:ext>
                  </a:extLst>
                </a:gridCol>
                <a:gridCol w="731633">
                  <a:extLst>
                    <a:ext uri="{9D8B030D-6E8A-4147-A177-3AD203B41FA5}">
                      <a16:colId xmlns:a16="http://schemas.microsoft.com/office/drawing/2014/main" val="2433270418"/>
                    </a:ext>
                  </a:extLst>
                </a:gridCol>
                <a:gridCol w="873893">
                  <a:extLst>
                    <a:ext uri="{9D8B030D-6E8A-4147-A177-3AD203B41FA5}">
                      <a16:colId xmlns:a16="http://schemas.microsoft.com/office/drawing/2014/main" val="2185194058"/>
                    </a:ext>
                  </a:extLst>
                </a:gridCol>
              </a:tblGrid>
              <a:tr h="485927">
                <a:tc>
                  <a:txBody>
                    <a:bodyPr/>
                    <a:lstStyle/>
                    <a:p>
                      <a:endParaRPr lang="en-US" sz="1000" b="0" i="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White dwarfs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Nearby Quasars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Distant Quasars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Red Giants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5027941"/>
                  </a:ext>
                </a:extLst>
              </a:tr>
              <a:tr h="292905">
                <a:tc>
                  <a:txBody>
                    <a:bodyPr/>
                    <a:lstStyle/>
                    <a:p>
                      <a:r>
                        <a:rPr lang="en-US" sz="1000" b="0" i="0" dirty="0">
                          <a:latin typeface="Arial" panose="020B0604020202020204" pitchFamily="34" charset="0"/>
                        </a:rPr>
                        <a:t>Player 1</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u="sng" dirty="0">
                          <a:latin typeface="Arial" panose="020B0604020202020204" pitchFamily="34" charset="0"/>
                        </a:rPr>
                        <a:t>4000</a:t>
                      </a:r>
                      <a:endParaRPr lang="en-US" sz="1000" u="sng"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8000</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6000</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10000</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93492"/>
                  </a:ext>
                </a:extLst>
              </a:tr>
              <a:tr h="370840">
                <a:tc>
                  <a:txBody>
                    <a:bodyPr/>
                    <a:lstStyle/>
                    <a:p>
                      <a:r>
                        <a:rPr lang="en-US" sz="1000" b="0" i="0" dirty="0">
                          <a:latin typeface="Arial" panose="020B0604020202020204" pitchFamily="34" charset="0"/>
                        </a:rPr>
                        <a:t>Player 2</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6000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7000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u="sng" dirty="0">
                          <a:latin typeface="Arial" panose="020B0604020202020204" pitchFamily="34" charset="0"/>
                        </a:rPr>
                        <a:t>5000</a:t>
                      </a:r>
                      <a:endParaRPr lang="en-US" sz="1000"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7000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791817"/>
                  </a:ext>
                </a:extLst>
              </a:tr>
            </a:tbl>
          </a:graphicData>
        </a:graphic>
      </p:graphicFrame>
      <p:sp>
        <p:nvSpPr>
          <p:cNvPr id="18" name="TextBox 17">
            <a:extLst>
              <a:ext uri="{FF2B5EF4-FFF2-40B4-BE49-F238E27FC236}">
                <a16:creationId xmlns:a16="http://schemas.microsoft.com/office/drawing/2014/main" id="{4FC0C7CC-2F5E-EE6D-0795-A3B63520AD21}"/>
              </a:ext>
            </a:extLst>
          </p:cNvPr>
          <p:cNvSpPr txBox="1"/>
          <p:nvPr/>
        </p:nvSpPr>
        <p:spPr>
          <a:xfrm>
            <a:off x="395781" y="5545270"/>
            <a:ext cx="4705030" cy="1200329"/>
          </a:xfrm>
          <a:prstGeom prst="rect">
            <a:avLst/>
          </a:prstGeom>
          <a:noFill/>
        </p:spPr>
        <p:txBody>
          <a:bodyPr wrap="square" rtlCol="0">
            <a:spAutoFit/>
          </a:bodyPr>
          <a:lstStyle/>
          <a:p>
            <a:r>
              <a:rPr lang="en-US" sz="1200" dirty="0">
                <a:latin typeface="Arial" panose="020B0604020202020204" pitchFamily="34" charset="0"/>
              </a:rPr>
              <a:t>Example: Two players have collected the following number of objects. The lowest number of the 4 types of object player 1 has is 4000, that is his legacy survey score. The lowest number of objects player 2 has is 5000, that is her legacy survey score. In this situation player 2 wins the legacy survey bonus card and the 20 points it brings.</a:t>
            </a:r>
          </a:p>
        </p:txBody>
      </p:sp>
    </p:spTree>
    <p:extLst>
      <p:ext uri="{BB962C8B-B14F-4D97-AF65-F5344CB8AC3E}">
        <p14:creationId xmlns:p14="http://schemas.microsoft.com/office/powerpoint/2010/main" val="34506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F7D3D-F6A9-0503-33B3-A3CD96081D3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849FAEB-3493-1D53-3F80-98F367BAF88B}"/>
              </a:ext>
            </a:extLst>
          </p:cNvPr>
          <p:cNvGrpSpPr/>
          <p:nvPr/>
        </p:nvGrpSpPr>
        <p:grpSpPr>
          <a:xfrm>
            <a:off x="193713" y="168007"/>
            <a:ext cx="2338899" cy="3200400"/>
            <a:chOff x="193713" y="168007"/>
            <a:chExt cx="2338899" cy="3200400"/>
          </a:xfrm>
        </p:grpSpPr>
        <p:sp>
          <p:nvSpPr>
            <p:cNvPr id="5" name="Rectangle 4">
              <a:extLst>
                <a:ext uri="{FF2B5EF4-FFF2-40B4-BE49-F238E27FC236}">
                  <a16:creationId xmlns:a16="http://schemas.microsoft.com/office/drawing/2014/main" id="{939EEE01-6544-F8D1-E388-84493014B17D}"/>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913A1D69-E378-FAE7-DF5D-EB7EE234D85D}"/>
                </a:ext>
              </a:extLst>
            </p:cNvPr>
            <p:cNvSpPr txBox="1"/>
            <p:nvPr/>
          </p:nvSpPr>
          <p:spPr>
            <a:xfrm>
              <a:off x="148008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5" name="TextBox 24">
              <a:extLst>
                <a:ext uri="{FF2B5EF4-FFF2-40B4-BE49-F238E27FC236}">
                  <a16:creationId xmlns:a16="http://schemas.microsoft.com/office/drawing/2014/main" id="{4B35EE28-2E96-5ABF-05A7-83C3F4A14E05}"/>
                </a:ext>
              </a:extLst>
            </p:cNvPr>
            <p:cNvSpPr txBox="1"/>
            <p:nvPr/>
          </p:nvSpPr>
          <p:spPr>
            <a:xfrm>
              <a:off x="635239"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26" name="TextBox 25">
              <a:extLst>
                <a:ext uri="{FF2B5EF4-FFF2-40B4-BE49-F238E27FC236}">
                  <a16:creationId xmlns:a16="http://schemas.microsoft.com/office/drawing/2014/main" id="{CD046607-147D-19FE-0366-68F9D115EB7D}"/>
                </a:ext>
              </a:extLst>
            </p:cNvPr>
            <p:cNvSpPr txBox="1"/>
            <p:nvPr/>
          </p:nvSpPr>
          <p:spPr>
            <a:xfrm>
              <a:off x="593075" y="1658305"/>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left-most night</a:t>
              </a:r>
            </a:p>
          </p:txBody>
        </p:sp>
      </p:grpSp>
      <p:grpSp>
        <p:nvGrpSpPr>
          <p:cNvPr id="15" name="Group 14">
            <a:extLst>
              <a:ext uri="{FF2B5EF4-FFF2-40B4-BE49-F238E27FC236}">
                <a16:creationId xmlns:a16="http://schemas.microsoft.com/office/drawing/2014/main" id="{4FF4085A-FBC8-8782-B220-EC101F6FD7D1}"/>
              </a:ext>
            </a:extLst>
          </p:cNvPr>
          <p:cNvGrpSpPr/>
          <p:nvPr/>
        </p:nvGrpSpPr>
        <p:grpSpPr>
          <a:xfrm>
            <a:off x="193713" y="3489592"/>
            <a:ext cx="2338898" cy="3200400"/>
            <a:chOff x="193713" y="3489592"/>
            <a:chExt cx="2338898" cy="3200400"/>
          </a:xfrm>
        </p:grpSpPr>
        <p:sp>
          <p:nvSpPr>
            <p:cNvPr id="6" name="Rectangle 5">
              <a:extLst>
                <a:ext uri="{FF2B5EF4-FFF2-40B4-BE49-F238E27FC236}">
                  <a16:creationId xmlns:a16="http://schemas.microsoft.com/office/drawing/2014/main" id="{2702F5B3-DE23-B544-D109-C7B729BE13BE}"/>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BF39186D-C20A-3CE5-2191-A623B8147017}"/>
                </a:ext>
              </a:extLst>
            </p:cNvPr>
            <p:cNvSpPr txBox="1"/>
            <p:nvPr/>
          </p:nvSpPr>
          <p:spPr>
            <a:xfrm>
              <a:off x="148007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7" name="TextBox 26">
              <a:extLst>
                <a:ext uri="{FF2B5EF4-FFF2-40B4-BE49-F238E27FC236}">
                  <a16:creationId xmlns:a16="http://schemas.microsoft.com/office/drawing/2014/main" id="{57BC324B-AD24-3C24-1F48-3ACF550F1D3A}"/>
                </a:ext>
              </a:extLst>
            </p:cNvPr>
            <p:cNvSpPr txBox="1"/>
            <p:nvPr/>
          </p:nvSpPr>
          <p:spPr>
            <a:xfrm>
              <a:off x="635239" y="4605050"/>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28" name="TextBox 27">
              <a:extLst>
                <a:ext uri="{FF2B5EF4-FFF2-40B4-BE49-F238E27FC236}">
                  <a16:creationId xmlns:a16="http://schemas.microsoft.com/office/drawing/2014/main" id="{C6154D5E-A0F9-7FFC-D271-B5976A6D8F39}"/>
                </a:ext>
              </a:extLst>
            </p:cNvPr>
            <p:cNvSpPr txBox="1"/>
            <p:nvPr/>
          </p:nvSpPr>
          <p:spPr>
            <a:xfrm>
              <a:off x="593075"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middle night</a:t>
              </a:r>
            </a:p>
          </p:txBody>
        </p:sp>
      </p:grpSp>
      <p:grpSp>
        <p:nvGrpSpPr>
          <p:cNvPr id="4" name="Group 3">
            <a:extLst>
              <a:ext uri="{FF2B5EF4-FFF2-40B4-BE49-F238E27FC236}">
                <a16:creationId xmlns:a16="http://schemas.microsoft.com/office/drawing/2014/main" id="{F2F83DEC-CF75-0D41-5DE5-3EB0C4A70136}"/>
              </a:ext>
            </a:extLst>
          </p:cNvPr>
          <p:cNvGrpSpPr/>
          <p:nvPr/>
        </p:nvGrpSpPr>
        <p:grpSpPr>
          <a:xfrm>
            <a:off x="2608544" y="168007"/>
            <a:ext cx="2338899" cy="3200400"/>
            <a:chOff x="2615588" y="168007"/>
            <a:chExt cx="2338899" cy="3200400"/>
          </a:xfrm>
        </p:grpSpPr>
        <p:sp>
          <p:nvSpPr>
            <p:cNvPr id="7" name="Rectangle 6">
              <a:extLst>
                <a:ext uri="{FF2B5EF4-FFF2-40B4-BE49-F238E27FC236}">
                  <a16:creationId xmlns:a16="http://schemas.microsoft.com/office/drawing/2014/main" id="{A1AFDA4A-843C-67DC-33FD-EAF5472DA5F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9EAF04E1-4F2C-291C-83E7-BB2F37A14C8D}"/>
                </a:ext>
              </a:extLst>
            </p:cNvPr>
            <p:cNvSpPr txBox="1"/>
            <p:nvPr/>
          </p:nvSpPr>
          <p:spPr>
            <a:xfrm>
              <a:off x="390195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7" name="TextBox 36">
              <a:extLst>
                <a:ext uri="{FF2B5EF4-FFF2-40B4-BE49-F238E27FC236}">
                  <a16:creationId xmlns:a16="http://schemas.microsoft.com/office/drawing/2014/main" id="{A343E1E6-1E30-ECE1-F12A-69EC40C9EA46}"/>
                </a:ext>
              </a:extLst>
            </p:cNvPr>
            <p:cNvSpPr txBox="1"/>
            <p:nvPr/>
          </p:nvSpPr>
          <p:spPr>
            <a:xfrm>
              <a:off x="3057114"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38" name="TextBox 37">
              <a:extLst>
                <a:ext uri="{FF2B5EF4-FFF2-40B4-BE49-F238E27FC236}">
                  <a16:creationId xmlns:a16="http://schemas.microsoft.com/office/drawing/2014/main" id="{779E0632-22C0-F945-A52A-699BDD649264}"/>
                </a:ext>
              </a:extLst>
            </p:cNvPr>
            <p:cNvSpPr txBox="1"/>
            <p:nvPr/>
          </p:nvSpPr>
          <p:spPr>
            <a:xfrm>
              <a:off x="3014950" y="1655869"/>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left-most night</a:t>
              </a:r>
            </a:p>
          </p:txBody>
        </p:sp>
      </p:grpSp>
      <p:grpSp>
        <p:nvGrpSpPr>
          <p:cNvPr id="13" name="Group 12">
            <a:extLst>
              <a:ext uri="{FF2B5EF4-FFF2-40B4-BE49-F238E27FC236}">
                <a16:creationId xmlns:a16="http://schemas.microsoft.com/office/drawing/2014/main" id="{A29C4FD5-2265-5091-5035-0A543FD0E6B1}"/>
              </a:ext>
            </a:extLst>
          </p:cNvPr>
          <p:cNvGrpSpPr/>
          <p:nvPr/>
        </p:nvGrpSpPr>
        <p:grpSpPr>
          <a:xfrm>
            <a:off x="5023375" y="168007"/>
            <a:ext cx="2326980" cy="3200400"/>
            <a:chOff x="5004412" y="168007"/>
            <a:chExt cx="2326980" cy="3200400"/>
          </a:xfrm>
        </p:grpSpPr>
        <p:sp>
          <p:nvSpPr>
            <p:cNvPr id="9" name="Rectangle 8">
              <a:extLst>
                <a:ext uri="{FF2B5EF4-FFF2-40B4-BE49-F238E27FC236}">
                  <a16:creationId xmlns:a16="http://schemas.microsoft.com/office/drawing/2014/main" id="{9183C242-C35E-1401-ECCE-B2C4B0C3E877}"/>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F69C2C9-ED43-CAAD-760D-10582200ABF7}"/>
                </a:ext>
              </a:extLst>
            </p:cNvPr>
            <p:cNvSpPr txBox="1"/>
            <p:nvPr/>
          </p:nvSpPr>
          <p:spPr>
            <a:xfrm>
              <a:off x="627886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9" name="TextBox 38">
              <a:extLst>
                <a:ext uri="{FF2B5EF4-FFF2-40B4-BE49-F238E27FC236}">
                  <a16:creationId xmlns:a16="http://schemas.microsoft.com/office/drawing/2014/main" id="{81DB1B89-868A-86AC-7F25-5717AE959E84}"/>
                </a:ext>
              </a:extLst>
            </p:cNvPr>
            <p:cNvSpPr txBox="1"/>
            <p:nvPr/>
          </p:nvSpPr>
          <p:spPr>
            <a:xfrm>
              <a:off x="5445938"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40" name="TextBox 39">
              <a:extLst>
                <a:ext uri="{FF2B5EF4-FFF2-40B4-BE49-F238E27FC236}">
                  <a16:creationId xmlns:a16="http://schemas.microsoft.com/office/drawing/2014/main" id="{02E445C0-F809-BAF3-960A-B0811F402973}"/>
                </a:ext>
              </a:extLst>
            </p:cNvPr>
            <p:cNvSpPr txBox="1"/>
            <p:nvPr/>
          </p:nvSpPr>
          <p:spPr>
            <a:xfrm>
              <a:off x="5403774" y="1655869"/>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right-most night</a:t>
              </a:r>
            </a:p>
          </p:txBody>
        </p:sp>
      </p:grpSp>
      <p:grpSp>
        <p:nvGrpSpPr>
          <p:cNvPr id="14" name="Group 13">
            <a:extLst>
              <a:ext uri="{FF2B5EF4-FFF2-40B4-BE49-F238E27FC236}">
                <a16:creationId xmlns:a16="http://schemas.microsoft.com/office/drawing/2014/main" id="{8A56EE7D-1E94-020B-5293-F89399C4DE0C}"/>
              </a:ext>
            </a:extLst>
          </p:cNvPr>
          <p:cNvGrpSpPr/>
          <p:nvPr/>
        </p:nvGrpSpPr>
        <p:grpSpPr>
          <a:xfrm>
            <a:off x="7426287" y="168007"/>
            <a:ext cx="2326980" cy="3200400"/>
            <a:chOff x="7426287" y="168007"/>
            <a:chExt cx="2326980" cy="3200400"/>
          </a:xfrm>
        </p:grpSpPr>
        <p:sp>
          <p:nvSpPr>
            <p:cNvPr id="11" name="Rectangle 10">
              <a:extLst>
                <a:ext uri="{FF2B5EF4-FFF2-40B4-BE49-F238E27FC236}">
                  <a16:creationId xmlns:a16="http://schemas.microsoft.com/office/drawing/2014/main" id="{8A330CF5-E45F-3840-9BD1-4A2D81E388CD}"/>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039643E3-C885-D49E-BD87-5D38D1512E2D}"/>
                </a:ext>
              </a:extLst>
            </p:cNvPr>
            <p:cNvSpPr txBox="1"/>
            <p:nvPr/>
          </p:nvSpPr>
          <p:spPr>
            <a:xfrm>
              <a:off x="870073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1" name="TextBox 40">
              <a:extLst>
                <a:ext uri="{FF2B5EF4-FFF2-40B4-BE49-F238E27FC236}">
                  <a16:creationId xmlns:a16="http://schemas.microsoft.com/office/drawing/2014/main" id="{4DBDF9B5-9CD8-5532-68FC-8E9D6E8CE67B}"/>
                </a:ext>
              </a:extLst>
            </p:cNvPr>
            <p:cNvSpPr txBox="1"/>
            <p:nvPr/>
          </p:nvSpPr>
          <p:spPr>
            <a:xfrm>
              <a:off x="7867813"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42" name="TextBox 41">
              <a:extLst>
                <a:ext uri="{FF2B5EF4-FFF2-40B4-BE49-F238E27FC236}">
                  <a16:creationId xmlns:a16="http://schemas.microsoft.com/office/drawing/2014/main" id="{326034F8-42DC-6FAE-AA9C-4AC35A4E70F6}"/>
                </a:ext>
              </a:extLst>
            </p:cNvPr>
            <p:cNvSpPr txBox="1"/>
            <p:nvPr/>
          </p:nvSpPr>
          <p:spPr>
            <a:xfrm>
              <a:off x="7825649" y="1655869"/>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right-most night</a:t>
              </a:r>
            </a:p>
          </p:txBody>
        </p:sp>
      </p:grpSp>
      <p:grpSp>
        <p:nvGrpSpPr>
          <p:cNvPr id="16" name="Group 15">
            <a:extLst>
              <a:ext uri="{FF2B5EF4-FFF2-40B4-BE49-F238E27FC236}">
                <a16:creationId xmlns:a16="http://schemas.microsoft.com/office/drawing/2014/main" id="{8D931236-5E35-0152-35EB-52A8DDB43FF0}"/>
              </a:ext>
            </a:extLst>
          </p:cNvPr>
          <p:cNvGrpSpPr/>
          <p:nvPr/>
        </p:nvGrpSpPr>
        <p:grpSpPr>
          <a:xfrm>
            <a:off x="2608544" y="3489592"/>
            <a:ext cx="2338898" cy="3200400"/>
            <a:chOff x="2615588" y="3489592"/>
            <a:chExt cx="2338898" cy="3200400"/>
          </a:xfrm>
        </p:grpSpPr>
        <p:sp>
          <p:nvSpPr>
            <p:cNvPr id="8" name="Rectangle 7">
              <a:extLst>
                <a:ext uri="{FF2B5EF4-FFF2-40B4-BE49-F238E27FC236}">
                  <a16:creationId xmlns:a16="http://schemas.microsoft.com/office/drawing/2014/main" id="{FF399AC7-B190-27AE-6BE0-CF342EF5121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C0E97677-6319-55A7-0E9E-F47966A14C14}"/>
                </a:ext>
              </a:extLst>
            </p:cNvPr>
            <p:cNvSpPr txBox="1"/>
            <p:nvPr/>
          </p:nvSpPr>
          <p:spPr>
            <a:xfrm>
              <a:off x="390195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3" name="TextBox 42">
              <a:extLst>
                <a:ext uri="{FF2B5EF4-FFF2-40B4-BE49-F238E27FC236}">
                  <a16:creationId xmlns:a16="http://schemas.microsoft.com/office/drawing/2014/main" id="{6C113EBA-FEF5-74EE-A346-0A87CB60D0B7}"/>
                </a:ext>
              </a:extLst>
            </p:cNvPr>
            <p:cNvSpPr txBox="1"/>
            <p:nvPr/>
          </p:nvSpPr>
          <p:spPr>
            <a:xfrm>
              <a:off x="3057114" y="4605050"/>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44" name="TextBox 43">
              <a:extLst>
                <a:ext uri="{FF2B5EF4-FFF2-40B4-BE49-F238E27FC236}">
                  <a16:creationId xmlns:a16="http://schemas.microsoft.com/office/drawing/2014/main" id="{539CC014-183F-BA5D-D8E9-C3B31409C02B}"/>
                </a:ext>
              </a:extLst>
            </p:cNvPr>
            <p:cNvSpPr txBox="1"/>
            <p:nvPr/>
          </p:nvSpPr>
          <p:spPr>
            <a:xfrm>
              <a:off x="3014950"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middle night</a:t>
              </a:r>
            </a:p>
          </p:txBody>
        </p:sp>
      </p:grpSp>
      <p:grpSp>
        <p:nvGrpSpPr>
          <p:cNvPr id="17" name="Group 16">
            <a:extLst>
              <a:ext uri="{FF2B5EF4-FFF2-40B4-BE49-F238E27FC236}">
                <a16:creationId xmlns:a16="http://schemas.microsoft.com/office/drawing/2014/main" id="{2A6D67EF-3B52-A4DD-DDE3-302B9D7CCD3D}"/>
              </a:ext>
            </a:extLst>
          </p:cNvPr>
          <p:cNvGrpSpPr/>
          <p:nvPr/>
        </p:nvGrpSpPr>
        <p:grpSpPr>
          <a:xfrm>
            <a:off x="5023375" y="3489592"/>
            <a:ext cx="2326979" cy="3200400"/>
            <a:chOff x="5004412" y="3489592"/>
            <a:chExt cx="2326979" cy="3200400"/>
          </a:xfrm>
        </p:grpSpPr>
        <p:sp>
          <p:nvSpPr>
            <p:cNvPr id="10" name="Rectangle 9">
              <a:extLst>
                <a:ext uri="{FF2B5EF4-FFF2-40B4-BE49-F238E27FC236}">
                  <a16:creationId xmlns:a16="http://schemas.microsoft.com/office/drawing/2014/main" id="{65C223EE-559B-D8BA-DBF5-44FBEBB58B4D}"/>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211955EB-E727-3BC7-5083-A12779F0E5EB}"/>
                </a:ext>
              </a:extLst>
            </p:cNvPr>
            <p:cNvSpPr txBox="1"/>
            <p:nvPr/>
          </p:nvSpPr>
          <p:spPr>
            <a:xfrm>
              <a:off x="627885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5" name="TextBox 44">
              <a:extLst>
                <a:ext uri="{FF2B5EF4-FFF2-40B4-BE49-F238E27FC236}">
                  <a16:creationId xmlns:a16="http://schemas.microsoft.com/office/drawing/2014/main" id="{8449A96D-0496-FDB7-8186-CC1C54792E06}"/>
                </a:ext>
              </a:extLst>
            </p:cNvPr>
            <p:cNvSpPr txBox="1"/>
            <p:nvPr/>
          </p:nvSpPr>
          <p:spPr>
            <a:xfrm>
              <a:off x="5259990" y="4613363"/>
              <a:ext cx="1774845" cy="369332"/>
            </a:xfrm>
            <a:prstGeom prst="rect">
              <a:avLst/>
            </a:prstGeom>
            <a:noFill/>
            <a:ln>
              <a:noFill/>
            </a:ln>
          </p:spPr>
          <p:txBody>
            <a:bodyPr wrap="none" rtlCol="0">
              <a:spAutoFit/>
            </a:bodyPr>
            <a:lstStyle/>
            <a:p>
              <a:r>
                <a:rPr lang="en-US" dirty="0">
                  <a:latin typeface="Arial" panose="020B0604020202020204" pitchFamily="34" charset="0"/>
                </a:rPr>
                <a:t>Constant Cloud</a:t>
              </a:r>
            </a:p>
          </p:txBody>
        </p:sp>
        <p:sp>
          <p:nvSpPr>
            <p:cNvPr id="46" name="TextBox 45">
              <a:extLst>
                <a:ext uri="{FF2B5EF4-FFF2-40B4-BE49-F238E27FC236}">
                  <a16:creationId xmlns:a16="http://schemas.microsoft.com/office/drawing/2014/main" id="{EEFCC5ED-DD26-408D-2CF9-8D037BD742CB}"/>
                </a:ext>
              </a:extLst>
            </p:cNvPr>
            <p:cNvSpPr txBox="1"/>
            <p:nvPr/>
          </p:nvSpPr>
          <p:spPr>
            <a:xfrm>
              <a:off x="5403774"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this month</a:t>
              </a:r>
            </a:p>
          </p:txBody>
        </p:sp>
      </p:grpSp>
      <p:grpSp>
        <p:nvGrpSpPr>
          <p:cNvPr id="29" name="Group 28">
            <a:extLst>
              <a:ext uri="{FF2B5EF4-FFF2-40B4-BE49-F238E27FC236}">
                <a16:creationId xmlns:a16="http://schemas.microsoft.com/office/drawing/2014/main" id="{435C17DE-6513-5420-E5A3-E794F4157D52}"/>
              </a:ext>
            </a:extLst>
          </p:cNvPr>
          <p:cNvGrpSpPr/>
          <p:nvPr/>
        </p:nvGrpSpPr>
        <p:grpSpPr>
          <a:xfrm>
            <a:off x="7426287" y="3489592"/>
            <a:ext cx="2326979" cy="3200400"/>
            <a:chOff x="7426287" y="3489592"/>
            <a:chExt cx="2326979" cy="3200400"/>
          </a:xfrm>
        </p:grpSpPr>
        <p:sp>
          <p:nvSpPr>
            <p:cNvPr id="12" name="Rectangle 11">
              <a:extLst>
                <a:ext uri="{FF2B5EF4-FFF2-40B4-BE49-F238E27FC236}">
                  <a16:creationId xmlns:a16="http://schemas.microsoft.com/office/drawing/2014/main" id="{477A7CA5-60D1-25F2-28B9-F3BF0C728BD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AF483210-BE22-F177-4D3E-E3B4D581CD86}"/>
                </a:ext>
              </a:extLst>
            </p:cNvPr>
            <p:cNvSpPr txBox="1"/>
            <p:nvPr/>
          </p:nvSpPr>
          <p:spPr>
            <a:xfrm>
              <a:off x="870073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7" name="TextBox 46">
              <a:extLst>
                <a:ext uri="{FF2B5EF4-FFF2-40B4-BE49-F238E27FC236}">
                  <a16:creationId xmlns:a16="http://schemas.microsoft.com/office/drawing/2014/main" id="{16D91BBC-B09D-9D87-D30B-516C7E4CE6EB}"/>
                </a:ext>
              </a:extLst>
            </p:cNvPr>
            <p:cNvSpPr txBox="1"/>
            <p:nvPr/>
          </p:nvSpPr>
          <p:spPr>
            <a:xfrm>
              <a:off x="7681865" y="4605050"/>
              <a:ext cx="1774845" cy="369332"/>
            </a:xfrm>
            <a:prstGeom prst="rect">
              <a:avLst/>
            </a:prstGeom>
            <a:noFill/>
            <a:ln>
              <a:noFill/>
            </a:ln>
          </p:spPr>
          <p:txBody>
            <a:bodyPr wrap="none" rtlCol="0">
              <a:spAutoFit/>
            </a:bodyPr>
            <a:lstStyle/>
            <a:p>
              <a:r>
                <a:rPr lang="en-US" dirty="0">
                  <a:latin typeface="Arial" panose="020B0604020202020204" pitchFamily="34" charset="0"/>
                </a:rPr>
                <a:t>Constant Cloud</a:t>
              </a:r>
            </a:p>
          </p:txBody>
        </p:sp>
        <p:sp>
          <p:nvSpPr>
            <p:cNvPr id="48" name="TextBox 47">
              <a:extLst>
                <a:ext uri="{FF2B5EF4-FFF2-40B4-BE49-F238E27FC236}">
                  <a16:creationId xmlns:a16="http://schemas.microsoft.com/office/drawing/2014/main" id="{6E7FA771-5B47-4240-C336-AF2D6636E962}"/>
                </a:ext>
              </a:extLst>
            </p:cNvPr>
            <p:cNvSpPr txBox="1"/>
            <p:nvPr/>
          </p:nvSpPr>
          <p:spPr>
            <a:xfrm>
              <a:off x="7825649"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this month</a:t>
              </a:r>
            </a:p>
          </p:txBody>
        </p:sp>
      </p:grpSp>
    </p:spTree>
    <p:extLst>
      <p:ext uri="{BB962C8B-B14F-4D97-AF65-F5344CB8AC3E}">
        <p14:creationId xmlns:p14="http://schemas.microsoft.com/office/powerpoint/2010/main" val="280800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5B0B8-775D-2DE1-6F58-9B5CAD5AAB1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07728F-AE1E-67AE-0EF9-E8AB070319D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7926DCB-FA66-2952-8596-5E2621260E47}"/>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040C34B3-B705-CBC0-6D02-EFD4A7EF2AB7}"/>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DD20B201-44AC-1EC5-D89E-9B9769335AB2}"/>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55C9DEE9-A2AC-B095-CCD2-7B17D2CD962E}"/>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D2B976C3-A992-6763-8610-8F37728312C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3C83C1FC-D092-0011-4F40-9401853D8C7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54CC6468-BD91-ADC0-5108-204414315DE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B7EAE46-162F-942B-FFC7-A62CA761CA8D}"/>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1B90A59-5D6E-29DA-18F7-E8C9AA1F49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D059AE1E-6720-B791-5FE1-6A2EC37AF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3E302A25-E712-B5AE-C9C7-C921C043A62E}"/>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FC69C26C-2B32-E6B8-3B5A-A6BFE11FF57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EC636816-BBF4-D50C-CB65-9A42812226F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1798054F-88F9-B051-49B7-69FC17CAEB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C4974C8-C22F-31A4-CB54-31D3661CCAEE}"/>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AE3ACC30-3C0B-365E-3AB7-7737A41312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FA23C972-8131-2AFE-634F-11C68F901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DE6CEEA8-62EE-C0BC-E4F2-89E02E738A3E}"/>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6A056A6B-E1AB-A6C1-2CBE-5FE6837D456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C72BFD9-301B-049A-D6A6-E1FE2D8570C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A73E7E4C-B8CF-3F18-6459-0058128CC12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8AEDEDF-2F62-99CB-C84D-CA3AF091D8B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2C10702B-8E88-77DD-6ED2-92F145FCFD0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18D20D77-5095-0FB5-451B-45CC3DC6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438BE599-68D8-4797-3836-3D271D71350B}"/>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C6AA6A2A-F073-6850-A634-CE0421F851D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FFFF0FC8-782F-366A-A681-E7FB7F6E47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CB3B0044-CCEA-B6EF-F59C-5B0096134DC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39AC121-FF03-49BF-BB32-E6259B375B1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EE6C30E3-4EAF-A929-E828-ABA224751AC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D1CD19B-A5CF-1EF1-D6D1-8E9F85E3AA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83371452-9E47-A4BE-D8B2-D5FEC1B52778}"/>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8DFA78FD-7EBD-8E0B-3FE0-5511408A361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F050D99B-1A0E-A365-83B2-867E26D3D48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9108AB6B-4024-92F8-9D23-B7069A01E18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C4A89DA5-2F6D-FA84-9F56-02A5F97378FA}"/>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9A54D039-92F1-776F-E4BE-CDBA6A22E20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13948745-F778-01F3-2BD6-C8064DB86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98D026A-7A15-7735-519A-D4198BAB3E0C}"/>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27362757-3C6B-B074-6E74-FBAB2108819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98E7558B-134B-44CD-9814-DB875180369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0F6D83E7-6698-E8AD-AE3E-F28DDEF3467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A3C01A44-54CE-3C14-2B8B-4F4BEB9BDE7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1889144E-DAD8-8CD1-92FF-92BB0247495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8FAEC8A8-6280-32E1-E600-DD2BF188F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3AF8BF53-F334-9667-6B2F-443B7FF481F2}"/>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A8E783AB-50A9-8BFC-0098-F7BC0AC17A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1EEC8A85-5340-76F3-1CC4-655F65FB5F9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98E44807-ADD2-B0D8-BE30-27F2A450BC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F30623A4-6198-DE6C-9F52-B36606B8FBF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AD3F888-C48B-6C94-0481-D95DBB6F65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6E98C29F-6E45-B017-753B-11EB88926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3A720F22-29E3-BA74-8243-AE4035161F21}"/>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B9FAE89F-4F4B-0B77-5E2D-1C1BAADA9C3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F65E3162-C179-91A7-852E-16443AA0480C}"/>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ACB1CF84-1F40-03CB-E7B2-8AF61797AAA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387B3580-0DC1-5E45-CEDB-2B1F68715F71}"/>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2BBD6AC2-84DD-FFEE-CC95-F6FAF8CFD7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ABAF8B0F-656D-DE4E-350D-EC620639E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612718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45186-8F4B-26A8-0A82-BC6C8780C4C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B6E349F-A498-105E-6778-F98BD2F8B0F2}"/>
              </a:ext>
            </a:extLst>
          </p:cNvPr>
          <p:cNvGrpSpPr/>
          <p:nvPr/>
        </p:nvGrpSpPr>
        <p:grpSpPr>
          <a:xfrm>
            <a:off x="193713" y="168007"/>
            <a:ext cx="2338899" cy="3200400"/>
            <a:chOff x="193713" y="168007"/>
            <a:chExt cx="2338899" cy="3200400"/>
          </a:xfrm>
        </p:grpSpPr>
        <p:sp>
          <p:nvSpPr>
            <p:cNvPr id="5" name="Rectangle 4">
              <a:extLst>
                <a:ext uri="{FF2B5EF4-FFF2-40B4-BE49-F238E27FC236}">
                  <a16:creationId xmlns:a16="http://schemas.microsoft.com/office/drawing/2014/main" id="{E934CE10-3178-2EF7-667C-CAE027E03CC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943FE9BD-8150-597B-EE0D-379B0F8513D7}"/>
                </a:ext>
              </a:extLst>
            </p:cNvPr>
            <p:cNvSpPr txBox="1"/>
            <p:nvPr/>
          </p:nvSpPr>
          <p:spPr>
            <a:xfrm>
              <a:off x="148008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5" name="TextBox 24">
              <a:extLst>
                <a:ext uri="{FF2B5EF4-FFF2-40B4-BE49-F238E27FC236}">
                  <a16:creationId xmlns:a16="http://schemas.microsoft.com/office/drawing/2014/main" id="{F0FEAA24-5E78-5095-C2E9-F9ED30E82C8B}"/>
                </a:ext>
              </a:extLst>
            </p:cNvPr>
            <p:cNvSpPr txBox="1"/>
            <p:nvPr/>
          </p:nvSpPr>
          <p:spPr>
            <a:xfrm>
              <a:off x="558295" y="1288973"/>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6" name="TextBox 25">
              <a:extLst>
                <a:ext uri="{FF2B5EF4-FFF2-40B4-BE49-F238E27FC236}">
                  <a16:creationId xmlns:a16="http://schemas.microsoft.com/office/drawing/2014/main" id="{4CE3219C-1466-FE6D-2617-52ED0490978E}"/>
                </a:ext>
              </a:extLst>
            </p:cNvPr>
            <p:cNvSpPr txBox="1"/>
            <p:nvPr/>
          </p:nvSpPr>
          <p:spPr>
            <a:xfrm>
              <a:off x="593075" y="1658305"/>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5" name="Group 14">
            <a:extLst>
              <a:ext uri="{FF2B5EF4-FFF2-40B4-BE49-F238E27FC236}">
                <a16:creationId xmlns:a16="http://schemas.microsoft.com/office/drawing/2014/main" id="{0C895EC7-F180-BE6E-502E-9ABD2497AB49}"/>
              </a:ext>
            </a:extLst>
          </p:cNvPr>
          <p:cNvGrpSpPr/>
          <p:nvPr/>
        </p:nvGrpSpPr>
        <p:grpSpPr>
          <a:xfrm>
            <a:off x="193713" y="3489592"/>
            <a:ext cx="2338898" cy="3200400"/>
            <a:chOff x="193713" y="3489592"/>
            <a:chExt cx="2338898" cy="3200400"/>
          </a:xfrm>
        </p:grpSpPr>
        <p:sp>
          <p:nvSpPr>
            <p:cNvPr id="6" name="Rectangle 5">
              <a:extLst>
                <a:ext uri="{FF2B5EF4-FFF2-40B4-BE49-F238E27FC236}">
                  <a16:creationId xmlns:a16="http://schemas.microsoft.com/office/drawing/2014/main" id="{F36FF84C-B923-6342-034E-14DE21448AA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44AE0DE1-ACC5-A539-10FD-6686D4B3CF3C}"/>
                </a:ext>
              </a:extLst>
            </p:cNvPr>
            <p:cNvSpPr txBox="1"/>
            <p:nvPr/>
          </p:nvSpPr>
          <p:spPr>
            <a:xfrm>
              <a:off x="148007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7" name="TextBox 26">
              <a:extLst>
                <a:ext uri="{FF2B5EF4-FFF2-40B4-BE49-F238E27FC236}">
                  <a16:creationId xmlns:a16="http://schemas.microsoft.com/office/drawing/2014/main" id="{0A84D872-C7FF-2297-C5C1-321047F78845}"/>
                </a:ext>
              </a:extLst>
            </p:cNvPr>
            <p:cNvSpPr txBox="1"/>
            <p:nvPr/>
          </p:nvSpPr>
          <p:spPr>
            <a:xfrm>
              <a:off x="558295"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8" name="TextBox 27">
              <a:extLst>
                <a:ext uri="{FF2B5EF4-FFF2-40B4-BE49-F238E27FC236}">
                  <a16:creationId xmlns:a16="http://schemas.microsoft.com/office/drawing/2014/main" id="{95B2E134-F5DA-8181-E82D-6B4232550207}"/>
                </a:ext>
              </a:extLst>
            </p:cNvPr>
            <p:cNvSpPr txBox="1"/>
            <p:nvPr/>
          </p:nvSpPr>
          <p:spPr>
            <a:xfrm>
              <a:off x="593075"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4" name="Group 3">
            <a:extLst>
              <a:ext uri="{FF2B5EF4-FFF2-40B4-BE49-F238E27FC236}">
                <a16:creationId xmlns:a16="http://schemas.microsoft.com/office/drawing/2014/main" id="{1800783E-5B62-40BC-4079-D39C2084034F}"/>
              </a:ext>
            </a:extLst>
          </p:cNvPr>
          <p:cNvGrpSpPr/>
          <p:nvPr/>
        </p:nvGrpSpPr>
        <p:grpSpPr>
          <a:xfrm>
            <a:off x="2593554" y="168007"/>
            <a:ext cx="2338899" cy="3200400"/>
            <a:chOff x="2615588" y="168007"/>
            <a:chExt cx="2338899" cy="3200400"/>
          </a:xfrm>
        </p:grpSpPr>
        <p:sp>
          <p:nvSpPr>
            <p:cNvPr id="7" name="Rectangle 6">
              <a:extLst>
                <a:ext uri="{FF2B5EF4-FFF2-40B4-BE49-F238E27FC236}">
                  <a16:creationId xmlns:a16="http://schemas.microsoft.com/office/drawing/2014/main" id="{FBD12A8B-BC81-551E-5DD4-899B69C9EC0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C06218EC-EA7D-A34D-A85F-CD55C98AD6B4}"/>
                </a:ext>
              </a:extLst>
            </p:cNvPr>
            <p:cNvSpPr txBox="1"/>
            <p:nvPr/>
          </p:nvSpPr>
          <p:spPr>
            <a:xfrm>
              <a:off x="390195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7" name="TextBox 36">
              <a:extLst>
                <a:ext uri="{FF2B5EF4-FFF2-40B4-BE49-F238E27FC236}">
                  <a16:creationId xmlns:a16="http://schemas.microsoft.com/office/drawing/2014/main" id="{97B67B79-5162-E5C3-C080-19061ED656D1}"/>
                </a:ext>
              </a:extLst>
            </p:cNvPr>
            <p:cNvSpPr txBox="1"/>
            <p:nvPr/>
          </p:nvSpPr>
          <p:spPr>
            <a:xfrm>
              <a:off x="2980170"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38" name="TextBox 37">
              <a:extLst>
                <a:ext uri="{FF2B5EF4-FFF2-40B4-BE49-F238E27FC236}">
                  <a16:creationId xmlns:a16="http://schemas.microsoft.com/office/drawing/2014/main" id="{80940994-7AC4-4326-040D-3AA189A1B6F9}"/>
                </a:ext>
              </a:extLst>
            </p:cNvPr>
            <p:cNvSpPr txBox="1"/>
            <p:nvPr/>
          </p:nvSpPr>
          <p:spPr>
            <a:xfrm>
              <a:off x="3014950"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DEC582FC-16C1-ED44-6BCA-D1F86C81FF81}"/>
              </a:ext>
            </a:extLst>
          </p:cNvPr>
          <p:cNvGrpSpPr/>
          <p:nvPr/>
        </p:nvGrpSpPr>
        <p:grpSpPr>
          <a:xfrm>
            <a:off x="4993395" y="168007"/>
            <a:ext cx="2371950" cy="3200400"/>
            <a:chOff x="5004412" y="168007"/>
            <a:chExt cx="2371950" cy="3200400"/>
          </a:xfrm>
        </p:grpSpPr>
        <p:sp>
          <p:nvSpPr>
            <p:cNvPr id="9" name="Rectangle 8">
              <a:extLst>
                <a:ext uri="{FF2B5EF4-FFF2-40B4-BE49-F238E27FC236}">
                  <a16:creationId xmlns:a16="http://schemas.microsoft.com/office/drawing/2014/main" id="{4DAF9CAE-09BD-4783-5E57-6363AE0ABA6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38E917AA-EC83-3FE3-D1DA-AE7271878E1A}"/>
                </a:ext>
              </a:extLst>
            </p:cNvPr>
            <p:cNvSpPr txBox="1"/>
            <p:nvPr/>
          </p:nvSpPr>
          <p:spPr>
            <a:xfrm>
              <a:off x="632383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9" name="TextBox 38">
              <a:extLst>
                <a:ext uri="{FF2B5EF4-FFF2-40B4-BE49-F238E27FC236}">
                  <a16:creationId xmlns:a16="http://schemas.microsoft.com/office/drawing/2014/main" id="{20FB954A-8292-4353-F429-E71E9BFF0E44}"/>
                </a:ext>
              </a:extLst>
            </p:cNvPr>
            <p:cNvSpPr txBox="1"/>
            <p:nvPr/>
          </p:nvSpPr>
          <p:spPr>
            <a:xfrm>
              <a:off x="5368994"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0" name="TextBox 39">
              <a:extLst>
                <a:ext uri="{FF2B5EF4-FFF2-40B4-BE49-F238E27FC236}">
                  <a16:creationId xmlns:a16="http://schemas.microsoft.com/office/drawing/2014/main" id="{31A0A1B1-B366-79E7-655A-5CA1ADCE23AC}"/>
                </a:ext>
              </a:extLst>
            </p:cNvPr>
            <p:cNvSpPr txBox="1"/>
            <p:nvPr/>
          </p:nvSpPr>
          <p:spPr>
            <a:xfrm>
              <a:off x="5403774"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E5C5E842-3A41-B98C-F2D7-1C0157997DEF}"/>
              </a:ext>
            </a:extLst>
          </p:cNvPr>
          <p:cNvGrpSpPr/>
          <p:nvPr/>
        </p:nvGrpSpPr>
        <p:grpSpPr>
          <a:xfrm>
            <a:off x="7426287" y="168007"/>
            <a:ext cx="2371950" cy="3200400"/>
            <a:chOff x="7426287" y="168007"/>
            <a:chExt cx="2371950" cy="3200400"/>
          </a:xfrm>
        </p:grpSpPr>
        <p:sp>
          <p:nvSpPr>
            <p:cNvPr id="11" name="Rectangle 10">
              <a:extLst>
                <a:ext uri="{FF2B5EF4-FFF2-40B4-BE49-F238E27FC236}">
                  <a16:creationId xmlns:a16="http://schemas.microsoft.com/office/drawing/2014/main" id="{139797B7-70FB-9524-D2CC-2B5A7F26110F}"/>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26199025-1E12-7842-9CA6-38C427B51844}"/>
                </a:ext>
              </a:extLst>
            </p:cNvPr>
            <p:cNvSpPr txBox="1"/>
            <p:nvPr/>
          </p:nvSpPr>
          <p:spPr>
            <a:xfrm>
              <a:off x="874570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1" name="TextBox 40">
              <a:extLst>
                <a:ext uri="{FF2B5EF4-FFF2-40B4-BE49-F238E27FC236}">
                  <a16:creationId xmlns:a16="http://schemas.microsoft.com/office/drawing/2014/main" id="{132EA074-4E05-B028-AE56-C62FDCC063D9}"/>
                </a:ext>
              </a:extLst>
            </p:cNvPr>
            <p:cNvSpPr txBox="1"/>
            <p:nvPr/>
          </p:nvSpPr>
          <p:spPr>
            <a:xfrm>
              <a:off x="7790869"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2" name="TextBox 41">
              <a:extLst>
                <a:ext uri="{FF2B5EF4-FFF2-40B4-BE49-F238E27FC236}">
                  <a16:creationId xmlns:a16="http://schemas.microsoft.com/office/drawing/2014/main" id="{0E8279E5-8639-C800-5FE4-4708F4CE67BD}"/>
                </a:ext>
              </a:extLst>
            </p:cNvPr>
            <p:cNvSpPr txBox="1"/>
            <p:nvPr/>
          </p:nvSpPr>
          <p:spPr>
            <a:xfrm>
              <a:off x="7825649"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6" name="Group 15">
            <a:extLst>
              <a:ext uri="{FF2B5EF4-FFF2-40B4-BE49-F238E27FC236}">
                <a16:creationId xmlns:a16="http://schemas.microsoft.com/office/drawing/2014/main" id="{FC48AAE9-E86D-06EB-F3EC-084AF60CC0CF}"/>
              </a:ext>
            </a:extLst>
          </p:cNvPr>
          <p:cNvGrpSpPr/>
          <p:nvPr/>
        </p:nvGrpSpPr>
        <p:grpSpPr>
          <a:xfrm>
            <a:off x="2593554" y="3489592"/>
            <a:ext cx="2338898" cy="3200400"/>
            <a:chOff x="2615588" y="3489592"/>
            <a:chExt cx="2338898" cy="3200400"/>
          </a:xfrm>
        </p:grpSpPr>
        <p:sp>
          <p:nvSpPr>
            <p:cNvPr id="8" name="Rectangle 7">
              <a:extLst>
                <a:ext uri="{FF2B5EF4-FFF2-40B4-BE49-F238E27FC236}">
                  <a16:creationId xmlns:a16="http://schemas.microsoft.com/office/drawing/2014/main" id="{BB3A0AC8-F6B0-E6F7-B4A8-26990B41D58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9E4ED341-9EFB-9B59-C37F-984074BB50A7}"/>
                </a:ext>
              </a:extLst>
            </p:cNvPr>
            <p:cNvSpPr txBox="1"/>
            <p:nvPr/>
          </p:nvSpPr>
          <p:spPr>
            <a:xfrm>
              <a:off x="390195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3" name="TextBox 42">
              <a:extLst>
                <a:ext uri="{FF2B5EF4-FFF2-40B4-BE49-F238E27FC236}">
                  <a16:creationId xmlns:a16="http://schemas.microsoft.com/office/drawing/2014/main" id="{CB2A0C40-8ED1-85CA-7C9A-B2A27101C64D}"/>
                </a:ext>
              </a:extLst>
            </p:cNvPr>
            <p:cNvSpPr txBox="1"/>
            <p:nvPr/>
          </p:nvSpPr>
          <p:spPr>
            <a:xfrm>
              <a:off x="2980170"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4" name="TextBox 43">
              <a:extLst>
                <a:ext uri="{FF2B5EF4-FFF2-40B4-BE49-F238E27FC236}">
                  <a16:creationId xmlns:a16="http://schemas.microsoft.com/office/drawing/2014/main" id="{8487F565-1B6A-1661-4EFF-090869E1BE33}"/>
                </a:ext>
              </a:extLst>
            </p:cNvPr>
            <p:cNvSpPr txBox="1"/>
            <p:nvPr/>
          </p:nvSpPr>
          <p:spPr>
            <a:xfrm>
              <a:off x="3014950"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17" name="Group 16">
            <a:extLst>
              <a:ext uri="{FF2B5EF4-FFF2-40B4-BE49-F238E27FC236}">
                <a16:creationId xmlns:a16="http://schemas.microsoft.com/office/drawing/2014/main" id="{60C063BC-E7D1-9B0E-7E4E-4BAFCA65DE87}"/>
              </a:ext>
            </a:extLst>
          </p:cNvPr>
          <p:cNvGrpSpPr/>
          <p:nvPr/>
        </p:nvGrpSpPr>
        <p:grpSpPr>
          <a:xfrm>
            <a:off x="4993395" y="3489592"/>
            <a:ext cx="2371949" cy="3200400"/>
            <a:chOff x="5004412" y="3489592"/>
            <a:chExt cx="2371949" cy="3200400"/>
          </a:xfrm>
        </p:grpSpPr>
        <p:sp>
          <p:nvSpPr>
            <p:cNvPr id="10" name="Rectangle 9">
              <a:extLst>
                <a:ext uri="{FF2B5EF4-FFF2-40B4-BE49-F238E27FC236}">
                  <a16:creationId xmlns:a16="http://schemas.microsoft.com/office/drawing/2014/main" id="{DC60E64E-FBFA-5A06-7D5E-4FFD4668DF2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65EB95CA-0D61-4D37-40A9-0B02DFA0EC97}"/>
                </a:ext>
              </a:extLst>
            </p:cNvPr>
            <p:cNvSpPr txBox="1"/>
            <p:nvPr/>
          </p:nvSpPr>
          <p:spPr>
            <a:xfrm>
              <a:off x="632382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5" name="TextBox 44">
              <a:extLst>
                <a:ext uri="{FF2B5EF4-FFF2-40B4-BE49-F238E27FC236}">
                  <a16:creationId xmlns:a16="http://schemas.microsoft.com/office/drawing/2014/main" id="{8C34A2E5-A779-F785-406E-8DE154927656}"/>
                </a:ext>
              </a:extLst>
            </p:cNvPr>
            <p:cNvSpPr txBox="1"/>
            <p:nvPr/>
          </p:nvSpPr>
          <p:spPr>
            <a:xfrm>
              <a:off x="5368994"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6" name="TextBox 45">
              <a:extLst>
                <a:ext uri="{FF2B5EF4-FFF2-40B4-BE49-F238E27FC236}">
                  <a16:creationId xmlns:a16="http://schemas.microsoft.com/office/drawing/2014/main" id="{DE809DF2-3164-8425-BB9B-AD0552B5D09E}"/>
                </a:ext>
              </a:extLst>
            </p:cNvPr>
            <p:cNvSpPr txBox="1"/>
            <p:nvPr/>
          </p:nvSpPr>
          <p:spPr>
            <a:xfrm>
              <a:off x="5403774"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29" name="Group 28">
            <a:extLst>
              <a:ext uri="{FF2B5EF4-FFF2-40B4-BE49-F238E27FC236}">
                <a16:creationId xmlns:a16="http://schemas.microsoft.com/office/drawing/2014/main" id="{92D06B06-47E6-BD46-0188-FE5AB442AE9E}"/>
              </a:ext>
            </a:extLst>
          </p:cNvPr>
          <p:cNvGrpSpPr/>
          <p:nvPr/>
        </p:nvGrpSpPr>
        <p:grpSpPr>
          <a:xfrm>
            <a:off x="7426287" y="3489592"/>
            <a:ext cx="2371949" cy="3200400"/>
            <a:chOff x="7426287" y="3489592"/>
            <a:chExt cx="2371949" cy="3200400"/>
          </a:xfrm>
        </p:grpSpPr>
        <p:sp>
          <p:nvSpPr>
            <p:cNvPr id="12" name="Rectangle 11">
              <a:extLst>
                <a:ext uri="{FF2B5EF4-FFF2-40B4-BE49-F238E27FC236}">
                  <a16:creationId xmlns:a16="http://schemas.microsoft.com/office/drawing/2014/main" id="{2129370C-FAD6-E222-E6F1-581DEF1961B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36AB5361-B69F-5E1B-ECEC-D11E127959C3}"/>
                </a:ext>
              </a:extLst>
            </p:cNvPr>
            <p:cNvSpPr txBox="1"/>
            <p:nvPr/>
          </p:nvSpPr>
          <p:spPr>
            <a:xfrm>
              <a:off x="874570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7" name="TextBox 46">
              <a:extLst>
                <a:ext uri="{FF2B5EF4-FFF2-40B4-BE49-F238E27FC236}">
                  <a16:creationId xmlns:a16="http://schemas.microsoft.com/office/drawing/2014/main" id="{53C7935D-8B19-C88B-AFD2-7F989D8D75A9}"/>
                </a:ext>
              </a:extLst>
            </p:cNvPr>
            <p:cNvSpPr txBox="1"/>
            <p:nvPr/>
          </p:nvSpPr>
          <p:spPr>
            <a:xfrm>
              <a:off x="7790869"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8" name="TextBox 47">
              <a:extLst>
                <a:ext uri="{FF2B5EF4-FFF2-40B4-BE49-F238E27FC236}">
                  <a16:creationId xmlns:a16="http://schemas.microsoft.com/office/drawing/2014/main" id="{67B26804-7343-6193-C8FD-2051CEAA9048}"/>
                </a:ext>
              </a:extLst>
            </p:cNvPr>
            <p:cNvSpPr txBox="1"/>
            <p:nvPr/>
          </p:nvSpPr>
          <p:spPr>
            <a:xfrm>
              <a:off x="7825649"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155634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D735-DC7B-1422-97CA-AF84F7E7FD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ED1466-308C-29C4-002C-F7A3FBA9A9D5}"/>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6025CE9B-918F-78B9-9057-781A50C12C01}"/>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AAE27553-49F6-26E7-D900-C9F952C8E0DD}"/>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A9061D8D-140A-B167-B3F6-BA4497123A9E}"/>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B535C4FF-CFEF-FB1F-7A86-FA4DE1B9AF20}"/>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5B941368-A732-1685-B2D7-7E5E1170110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196B23D-CF0E-0F97-2B4B-83FC8325F7A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06F226EA-0AAC-37DC-A495-02243707286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21E6511-08B4-462B-CA20-380AEB0E2C1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7EBCB9AE-DBF6-29C2-8510-CB2A5C2884E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6DC45437-C572-8644-72AC-1C421CA30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041AE923-5798-39AC-BDAF-AEFE4562A632}"/>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A6074D57-6B14-9A78-372B-BFD10B72C0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6FBCEB98-ED88-9412-E27C-1927E43C382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CD317105-F5BC-609E-6FF0-ACBEF692C9C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5FA5215D-BEA5-FCBA-0FEE-914B7938DBC2}"/>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F0C794A6-C20E-51FD-CAFC-4A1592A77E5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62BFE5F3-76CF-F92E-FBE6-A0DDB37CA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C520EC87-49F4-0B28-E34F-E3E5FBFAC4BE}"/>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9EC3E4FD-50F6-A3C0-31A5-15AE5C04D41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6FB2F5E-2D50-E77B-66EC-CAA9D19CB33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C8E2781B-9E94-4541-CDC8-B184276B84E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20BB1CB-1C8C-F8F3-B564-E10119539BC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DE3BF551-8131-73BB-C925-F3B0F7CD42D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F9014820-025F-B074-00ED-3BDB6FAB1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5F591105-94B8-27C9-C05A-881238CBFB39}"/>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70700CB7-412D-2D16-5744-8E8F0E7486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ED14C3E1-A40A-E199-32B8-595002B1C2D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5226C9F5-3445-593B-FC24-47422899FD0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0E734453-A522-1D0B-9378-0327155314E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8A1BCFFB-54A9-B3E9-D3BF-67FE64E3DC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6298BCAF-7E5E-A539-3E51-B2A4350AA5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A878B6F8-E7B9-5E3F-9A8D-57E26D86A46F}"/>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33FE6189-8F36-D9DD-AAD1-BB600C9892E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0BE4F4B-8210-0633-12A4-59D98BF1228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5301D502-95F5-5ACE-0E16-D3B4CA478C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0B313727-7BD5-9CC5-A45D-D992CEC3BEEF}"/>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87036D5C-485A-3866-373A-7A94417614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2DA5F354-6440-CFCD-85FB-AFEEDC131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06573A3E-7C4F-C103-70BB-1909C8453A0A}"/>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C2CEFAD2-ADC8-9144-345D-DF7D8470A23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8C59D5A4-0607-8422-2515-A9886027563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A0B23B98-F3BA-0483-32D4-004768B50EC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72B9C021-D5E2-3A27-B112-43CB9B5C99C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A34ACBAC-A67C-17E8-8C01-2C50A4EA725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BD742164-26D3-B3B9-0D94-659D13F3FD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86CE543-9121-215E-7729-1AE1E0EA5D88}"/>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04624187-1F99-4621-BB97-4E25117CF6E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2F68AF5-E624-7F0A-EF3D-E935C999370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AE3B6F57-94DA-596A-65D5-498CE0B6646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B99017F6-E90A-BAD2-BA70-C46B2DCC82D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16DACF-4F50-253C-FB9A-CAC4CA8641D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008FE8D3-9B7E-8340-8AEF-218EE90BC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2F63765-0D23-DA5B-656E-8A590D960812}"/>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6A9BB0EA-37FE-DA76-7B55-EF300D5B32D9}"/>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5DC8B2D1-EF4E-6E5B-328D-2A3C81EFC3F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2D8DCC6C-DFDD-D169-A1B4-824183AD7A2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C2E2503-0DD8-4A38-8169-7F93DF3F2AB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531F1F66-702C-EDCB-E1E3-45595753A8C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F96BCF6D-56CC-529C-0C43-006FE073E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428161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CBC73-1D56-4A1B-6565-697E44FFC13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B2DAF86-4816-1908-41BB-2A84B02B60C4}"/>
              </a:ext>
            </a:extLst>
          </p:cNvPr>
          <p:cNvGrpSpPr/>
          <p:nvPr/>
        </p:nvGrpSpPr>
        <p:grpSpPr>
          <a:xfrm>
            <a:off x="193713" y="168007"/>
            <a:ext cx="2338899" cy="3200400"/>
            <a:chOff x="193713" y="168007"/>
            <a:chExt cx="2338899" cy="3200400"/>
          </a:xfrm>
        </p:grpSpPr>
        <p:sp>
          <p:nvSpPr>
            <p:cNvPr id="5" name="Rectangle 4">
              <a:extLst>
                <a:ext uri="{FF2B5EF4-FFF2-40B4-BE49-F238E27FC236}">
                  <a16:creationId xmlns:a16="http://schemas.microsoft.com/office/drawing/2014/main" id="{76C0901F-544D-6780-45FA-E8CABCC0B06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E6DB1B4D-9A2B-304F-9C63-897AC63FA41A}"/>
                </a:ext>
              </a:extLst>
            </p:cNvPr>
            <p:cNvSpPr txBox="1"/>
            <p:nvPr/>
          </p:nvSpPr>
          <p:spPr>
            <a:xfrm>
              <a:off x="148008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5" name="TextBox 24">
              <a:extLst>
                <a:ext uri="{FF2B5EF4-FFF2-40B4-BE49-F238E27FC236}">
                  <a16:creationId xmlns:a16="http://schemas.microsoft.com/office/drawing/2014/main" id="{F4C0A60B-F6C5-4EEE-77BA-3033E9BD855A}"/>
                </a:ext>
              </a:extLst>
            </p:cNvPr>
            <p:cNvSpPr txBox="1"/>
            <p:nvPr/>
          </p:nvSpPr>
          <p:spPr>
            <a:xfrm>
              <a:off x="558295" y="1288973"/>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6" name="TextBox 25">
              <a:extLst>
                <a:ext uri="{FF2B5EF4-FFF2-40B4-BE49-F238E27FC236}">
                  <a16:creationId xmlns:a16="http://schemas.microsoft.com/office/drawing/2014/main" id="{E0CA8B29-3E9B-D6CA-7062-511AED9C3D99}"/>
                </a:ext>
              </a:extLst>
            </p:cNvPr>
            <p:cNvSpPr txBox="1"/>
            <p:nvPr/>
          </p:nvSpPr>
          <p:spPr>
            <a:xfrm>
              <a:off x="593075" y="1658305"/>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29" name="Group 28">
            <a:extLst>
              <a:ext uri="{FF2B5EF4-FFF2-40B4-BE49-F238E27FC236}">
                <a16:creationId xmlns:a16="http://schemas.microsoft.com/office/drawing/2014/main" id="{427B30A9-6938-4DBD-4D40-5CC49F949B0B}"/>
              </a:ext>
            </a:extLst>
          </p:cNvPr>
          <p:cNvGrpSpPr/>
          <p:nvPr/>
        </p:nvGrpSpPr>
        <p:grpSpPr>
          <a:xfrm>
            <a:off x="193713" y="3489592"/>
            <a:ext cx="2338898" cy="3200400"/>
            <a:chOff x="193713" y="3489592"/>
            <a:chExt cx="2338898" cy="3200400"/>
          </a:xfrm>
        </p:grpSpPr>
        <p:sp>
          <p:nvSpPr>
            <p:cNvPr id="6" name="Rectangle 5">
              <a:extLst>
                <a:ext uri="{FF2B5EF4-FFF2-40B4-BE49-F238E27FC236}">
                  <a16:creationId xmlns:a16="http://schemas.microsoft.com/office/drawing/2014/main" id="{3B13F175-10B7-5A65-97FC-833D2D579B3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759583A4-9351-20D5-0C25-DFD434291F7A}"/>
                </a:ext>
              </a:extLst>
            </p:cNvPr>
            <p:cNvSpPr txBox="1"/>
            <p:nvPr/>
          </p:nvSpPr>
          <p:spPr>
            <a:xfrm>
              <a:off x="148007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7" name="TextBox 26">
              <a:extLst>
                <a:ext uri="{FF2B5EF4-FFF2-40B4-BE49-F238E27FC236}">
                  <a16:creationId xmlns:a16="http://schemas.microsoft.com/office/drawing/2014/main" id="{40838F28-F0FA-B959-4884-861269D72298}"/>
                </a:ext>
              </a:extLst>
            </p:cNvPr>
            <p:cNvSpPr txBox="1"/>
            <p:nvPr/>
          </p:nvSpPr>
          <p:spPr>
            <a:xfrm>
              <a:off x="558295"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8" name="TextBox 27">
              <a:extLst>
                <a:ext uri="{FF2B5EF4-FFF2-40B4-BE49-F238E27FC236}">
                  <a16:creationId xmlns:a16="http://schemas.microsoft.com/office/drawing/2014/main" id="{A14C135F-78CA-80F6-9DEC-F1885FF3E0A4}"/>
                </a:ext>
              </a:extLst>
            </p:cNvPr>
            <p:cNvSpPr txBox="1"/>
            <p:nvPr/>
          </p:nvSpPr>
          <p:spPr>
            <a:xfrm>
              <a:off x="593075"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4" name="Group 3">
            <a:extLst>
              <a:ext uri="{FF2B5EF4-FFF2-40B4-BE49-F238E27FC236}">
                <a16:creationId xmlns:a16="http://schemas.microsoft.com/office/drawing/2014/main" id="{3B829C68-0DFD-4154-5151-ADB04650D197}"/>
              </a:ext>
            </a:extLst>
          </p:cNvPr>
          <p:cNvGrpSpPr/>
          <p:nvPr/>
        </p:nvGrpSpPr>
        <p:grpSpPr>
          <a:xfrm>
            <a:off x="2593554" y="168007"/>
            <a:ext cx="2338899" cy="3200400"/>
            <a:chOff x="2615588" y="168007"/>
            <a:chExt cx="2338899" cy="3200400"/>
          </a:xfrm>
        </p:grpSpPr>
        <p:sp>
          <p:nvSpPr>
            <p:cNvPr id="7" name="Rectangle 6">
              <a:extLst>
                <a:ext uri="{FF2B5EF4-FFF2-40B4-BE49-F238E27FC236}">
                  <a16:creationId xmlns:a16="http://schemas.microsoft.com/office/drawing/2014/main" id="{BB73E9E5-3B9F-63E7-A9C6-8DFA5A44E89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92CF83F5-F953-56BB-AB47-BEED6B0FDF35}"/>
                </a:ext>
              </a:extLst>
            </p:cNvPr>
            <p:cNvSpPr txBox="1"/>
            <p:nvPr/>
          </p:nvSpPr>
          <p:spPr>
            <a:xfrm>
              <a:off x="390195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7" name="TextBox 36">
              <a:extLst>
                <a:ext uri="{FF2B5EF4-FFF2-40B4-BE49-F238E27FC236}">
                  <a16:creationId xmlns:a16="http://schemas.microsoft.com/office/drawing/2014/main" id="{1D9A1F99-DDE4-7467-7C30-D122F61A4671}"/>
                </a:ext>
              </a:extLst>
            </p:cNvPr>
            <p:cNvSpPr txBox="1"/>
            <p:nvPr/>
          </p:nvSpPr>
          <p:spPr>
            <a:xfrm>
              <a:off x="2980170"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38" name="TextBox 37">
              <a:extLst>
                <a:ext uri="{FF2B5EF4-FFF2-40B4-BE49-F238E27FC236}">
                  <a16:creationId xmlns:a16="http://schemas.microsoft.com/office/drawing/2014/main" id="{8159D583-5552-8AC3-F44F-828E8C0BA448}"/>
                </a:ext>
              </a:extLst>
            </p:cNvPr>
            <p:cNvSpPr txBox="1"/>
            <p:nvPr/>
          </p:nvSpPr>
          <p:spPr>
            <a:xfrm>
              <a:off x="3014950"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648B12F7-B2D3-4931-AEA6-885005655627}"/>
              </a:ext>
            </a:extLst>
          </p:cNvPr>
          <p:cNvGrpSpPr/>
          <p:nvPr/>
        </p:nvGrpSpPr>
        <p:grpSpPr>
          <a:xfrm>
            <a:off x="4993395" y="168007"/>
            <a:ext cx="2371950" cy="3200400"/>
            <a:chOff x="5004412" y="168007"/>
            <a:chExt cx="2371950" cy="3200400"/>
          </a:xfrm>
        </p:grpSpPr>
        <p:sp>
          <p:nvSpPr>
            <p:cNvPr id="9" name="Rectangle 8">
              <a:extLst>
                <a:ext uri="{FF2B5EF4-FFF2-40B4-BE49-F238E27FC236}">
                  <a16:creationId xmlns:a16="http://schemas.microsoft.com/office/drawing/2014/main" id="{EE9A605E-D853-9B8A-017D-6CE722EA9A9A}"/>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1E2DF6BC-3A09-88BD-303F-F545FE41769D}"/>
                </a:ext>
              </a:extLst>
            </p:cNvPr>
            <p:cNvSpPr txBox="1"/>
            <p:nvPr/>
          </p:nvSpPr>
          <p:spPr>
            <a:xfrm>
              <a:off x="632383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9" name="TextBox 38">
              <a:extLst>
                <a:ext uri="{FF2B5EF4-FFF2-40B4-BE49-F238E27FC236}">
                  <a16:creationId xmlns:a16="http://schemas.microsoft.com/office/drawing/2014/main" id="{FA057D88-5459-9909-FA15-3678EAC3CA49}"/>
                </a:ext>
              </a:extLst>
            </p:cNvPr>
            <p:cNvSpPr txBox="1"/>
            <p:nvPr/>
          </p:nvSpPr>
          <p:spPr>
            <a:xfrm>
              <a:off x="5368994"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0" name="TextBox 39">
              <a:extLst>
                <a:ext uri="{FF2B5EF4-FFF2-40B4-BE49-F238E27FC236}">
                  <a16:creationId xmlns:a16="http://schemas.microsoft.com/office/drawing/2014/main" id="{7CEB40BE-8DB1-67B9-62A5-1015CC288CCB}"/>
                </a:ext>
              </a:extLst>
            </p:cNvPr>
            <p:cNvSpPr txBox="1"/>
            <p:nvPr/>
          </p:nvSpPr>
          <p:spPr>
            <a:xfrm>
              <a:off x="5403774"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B5AC0FE9-2D07-EEBF-D602-CD98430914BF}"/>
              </a:ext>
            </a:extLst>
          </p:cNvPr>
          <p:cNvGrpSpPr/>
          <p:nvPr/>
        </p:nvGrpSpPr>
        <p:grpSpPr>
          <a:xfrm>
            <a:off x="7426287" y="168007"/>
            <a:ext cx="2371950" cy="3200400"/>
            <a:chOff x="7426287" y="168007"/>
            <a:chExt cx="2371950" cy="3200400"/>
          </a:xfrm>
        </p:grpSpPr>
        <p:sp>
          <p:nvSpPr>
            <p:cNvPr id="11" name="Rectangle 10">
              <a:extLst>
                <a:ext uri="{FF2B5EF4-FFF2-40B4-BE49-F238E27FC236}">
                  <a16:creationId xmlns:a16="http://schemas.microsoft.com/office/drawing/2014/main" id="{C7FD6412-E427-F92A-EBDA-3A455AD998C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CAA21CD0-2736-5C2B-FD35-DDFA1048A129}"/>
                </a:ext>
              </a:extLst>
            </p:cNvPr>
            <p:cNvSpPr txBox="1"/>
            <p:nvPr/>
          </p:nvSpPr>
          <p:spPr>
            <a:xfrm>
              <a:off x="874570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1" name="TextBox 40">
              <a:extLst>
                <a:ext uri="{FF2B5EF4-FFF2-40B4-BE49-F238E27FC236}">
                  <a16:creationId xmlns:a16="http://schemas.microsoft.com/office/drawing/2014/main" id="{305C1AAC-C871-D6E4-727B-856D82D5B4EC}"/>
                </a:ext>
              </a:extLst>
            </p:cNvPr>
            <p:cNvSpPr txBox="1"/>
            <p:nvPr/>
          </p:nvSpPr>
          <p:spPr>
            <a:xfrm>
              <a:off x="7790869"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2" name="TextBox 41">
              <a:extLst>
                <a:ext uri="{FF2B5EF4-FFF2-40B4-BE49-F238E27FC236}">
                  <a16:creationId xmlns:a16="http://schemas.microsoft.com/office/drawing/2014/main" id="{814ACE6A-600A-D9FC-7EA0-7F6DA0B98C6B}"/>
                </a:ext>
              </a:extLst>
            </p:cNvPr>
            <p:cNvSpPr txBox="1"/>
            <p:nvPr/>
          </p:nvSpPr>
          <p:spPr>
            <a:xfrm>
              <a:off x="7825649"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7" name="Group 16">
            <a:extLst>
              <a:ext uri="{FF2B5EF4-FFF2-40B4-BE49-F238E27FC236}">
                <a16:creationId xmlns:a16="http://schemas.microsoft.com/office/drawing/2014/main" id="{87B3DB4F-6C8C-BBB7-276C-5604D8508E94}"/>
              </a:ext>
            </a:extLst>
          </p:cNvPr>
          <p:cNvGrpSpPr/>
          <p:nvPr/>
        </p:nvGrpSpPr>
        <p:grpSpPr>
          <a:xfrm>
            <a:off x="2593554" y="3489592"/>
            <a:ext cx="2338898" cy="3200400"/>
            <a:chOff x="2615588" y="3489592"/>
            <a:chExt cx="2338898" cy="3200400"/>
          </a:xfrm>
        </p:grpSpPr>
        <p:sp>
          <p:nvSpPr>
            <p:cNvPr id="8" name="Rectangle 7">
              <a:extLst>
                <a:ext uri="{FF2B5EF4-FFF2-40B4-BE49-F238E27FC236}">
                  <a16:creationId xmlns:a16="http://schemas.microsoft.com/office/drawing/2014/main" id="{1307E600-6BB8-F06A-DED1-5454164E6DD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D5B61DAD-0B12-76AB-4353-B4AA76867022}"/>
                </a:ext>
              </a:extLst>
            </p:cNvPr>
            <p:cNvSpPr txBox="1"/>
            <p:nvPr/>
          </p:nvSpPr>
          <p:spPr>
            <a:xfrm>
              <a:off x="390195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3" name="TextBox 42">
              <a:extLst>
                <a:ext uri="{FF2B5EF4-FFF2-40B4-BE49-F238E27FC236}">
                  <a16:creationId xmlns:a16="http://schemas.microsoft.com/office/drawing/2014/main" id="{0E8B6D45-B3C5-8E4D-0B6D-889A256CF55B}"/>
                </a:ext>
              </a:extLst>
            </p:cNvPr>
            <p:cNvSpPr txBox="1"/>
            <p:nvPr/>
          </p:nvSpPr>
          <p:spPr>
            <a:xfrm>
              <a:off x="2980170"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4" name="TextBox 43">
              <a:extLst>
                <a:ext uri="{FF2B5EF4-FFF2-40B4-BE49-F238E27FC236}">
                  <a16:creationId xmlns:a16="http://schemas.microsoft.com/office/drawing/2014/main" id="{80C8BACC-8467-4D1F-1DB6-A9BBE752E9F2}"/>
                </a:ext>
              </a:extLst>
            </p:cNvPr>
            <p:cNvSpPr txBox="1"/>
            <p:nvPr/>
          </p:nvSpPr>
          <p:spPr>
            <a:xfrm>
              <a:off x="3014950"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16" name="Group 15">
            <a:extLst>
              <a:ext uri="{FF2B5EF4-FFF2-40B4-BE49-F238E27FC236}">
                <a16:creationId xmlns:a16="http://schemas.microsoft.com/office/drawing/2014/main" id="{756470D3-701D-0C95-9F75-ABC3B7F34F78}"/>
              </a:ext>
            </a:extLst>
          </p:cNvPr>
          <p:cNvGrpSpPr/>
          <p:nvPr/>
        </p:nvGrpSpPr>
        <p:grpSpPr>
          <a:xfrm>
            <a:off x="4993395" y="3489592"/>
            <a:ext cx="2371949" cy="3200400"/>
            <a:chOff x="5004412" y="3489592"/>
            <a:chExt cx="2371949" cy="3200400"/>
          </a:xfrm>
        </p:grpSpPr>
        <p:sp>
          <p:nvSpPr>
            <p:cNvPr id="10" name="Rectangle 9">
              <a:extLst>
                <a:ext uri="{FF2B5EF4-FFF2-40B4-BE49-F238E27FC236}">
                  <a16:creationId xmlns:a16="http://schemas.microsoft.com/office/drawing/2014/main" id="{F5BFD589-2304-E1AA-AB0F-41FB15C946A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F453EE25-A66E-D093-D768-6C141210C118}"/>
                </a:ext>
              </a:extLst>
            </p:cNvPr>
            <p:cNvSpPr txBox="1"/>
            <p:nvPr/>
          </p:nvSpPr>
          <p:spPr>
            <a:xfrm>
              <a:off x="632382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5" name="TextBox 44">
              <a:extLst>
                <a:ext uri="{FF2B5EF4-FFF2-40B4-BE49-F238E27FC236}">
                  <a16:creationId xmlns:a16="http://schemas.microsoft.com/office/drawing/2014/main" id="{5FD4A353-721A-026B-CBD4-CCF608113E78}"/>
                </a:ext>
              </a:extLst>
            </p:cNvPr>
            <p:cNvSpPr txBox="1"/>
            <p:nvPr/>
          </p:nvSpPr>
          <p:spPr>
            <a:xfrm>
              <a:off x="5368994"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6" name="TextBox 45">
              <a:extLst>
                <a:ext uri="{FF2B5EF4-FFF2-40B4-BE49-F238E27FC236}">
                  <a16:creationId xmlns:a16="http://schemas.microsoft.com/office/drawing/2014/main" id="{170D6CCC-4372-826E-D90A-55DEB579BD41}"/>
                </a:ext>
              </a:extLst>
            </p:cNvPr>
            <p:cNvSpPr txBox="1"/>
            <p:nvPr/>
          </p:nvSpPr>
          <p:spPr>
            <a:xfrm>
              <a:off x="5403774"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15" name="Group 14">
            <a:extLst>
              <a:ext uri="{FF2B5EF4-FFF2-40B4-BE49-F238E27FC236}">
                <a16:creationId xmlns:a16="http://schemas.microsoft.com/office/drawing/2014/main" id="{5913BD05-8491-8555-627C-B911176FF1C2}"/>
              </a:ext>
            </a:extLst>
          </p:cNvPr>
          <p:cNvGrpSpPr/>
          <p:nvPr/>
        </p:nvGrpSpPr>
        <p:grpSpPr>
          <a:xfrm>
            <a:off x="7426287" y="3489592"/>
            <a:ext cx="2371949" cy="3200400"/>
            <a:chOff x="7426287" y="3489592"/>
            <a:chExt cx="2371949" cy="3200400"/>
          </a:xfrm>
        </p:grpSpPr>
        <p:sp>
          <p:nvSpPr>
            <p:cNvPr id="12" name="Rectangle 11">
              <a:extLst>
                <a:ext uri="{FF2B5EF4-FFF2-40B4-BE49-F238E27FC236}">
                  <a16:creationId xmlns:a16="http://schemas.microsoft.com/office/drawing/2014/main" id="{E2FBE7EA-9E31-3B95-CD93-0C45060F038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D2FFB15A-5A5D-558D-30E3-2174526B8C23}"/>
                </a:ext>
              </a:extLst>
            </p:cNvPr>
            <p:cNvSpPr txBox="1"/>
            <p:nvPr/>
          </p:nvSpPr>
          <p:spPr>
            <a:xfrm>
              <a:off x="874570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7" name="TextBox 46">
              <a:extLst>
                <a:ext uri="{FF2B5EF4-FFF2-40B4-BE49-F238E27FC236}">
                  <a16:creationId xmlns:a16="http://schemas.microsoft.com/office/drawing/2014/main" id="{6C56F32D-1C18-06F8-5366-CABB72A95B4E}"/>
                </a:ext>
              </a:extLst>
            </p:cNvPr>
            <p:cNvSpPr txBox="1"/>
            <p:nvPr/>
          </p:nvSpPr>
          <p:spPr>
            <a:xfrm>
              <a:off x="7790869"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8" name="TextBox 47">
              <a:extLst>
                <a:ext uri="{FF2B5EF4-FFF2-40B4-BE49-F238E27FC236}">
                  <a16:creationId xmlns:a16="http://schemas.microsoft.com/office/drawing/2014/main" id="{9CDB17DE-D33D-68EB-D223-F379ABE2BC04}"/>
                </a:ext>
              </a:extLst>
            </p:cNvPr>
            <p:cNvSpPr txBox="1"/>
            <p:nvPr/>
          </p:nvSpPr>
          <p:spPr>
            <a:xfrm>
              <a:off x="7825649"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299141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95DE-2083-ACBF-1034-DA45700D08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E48FC02-B918-2E26-6F04-1F993D9ABE30}"/>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07CE62EC-A99E-DF8D-ACCA-BABFEA1F9904}"/>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46" name="Group 45">
            <a:extLst>
              <a:ext uri="{FF2B5EF4-FFF2-40B4-BE49-F238E27FC236}">
                <a16:creationId xmlns:a16="http://schemas.microsoft.com/office/drawing/2014/main" id="{7C8D888E-C797-C0FA-A166-07C85F51D0F0}"/>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0825D132-71C6-1398-48E1-6601732AD7B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D158809-E0B8-CFC3-20AB-D127179993C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416612EA-D847-FE77-50DB-8C8994682C3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5B2AEC3-941D-5A71-7E05-1C4945CAF0A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89C06796-2C44-0D71-EE4B-EF806AB58E0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D30B41FE-31D0-4E9A-15E5-713837547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8AA4C937-7265-1599-6CAA-DCF2C4E4DF5C}"/>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17B1EAC7-4D02-B600-C801-D348482B7D8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30D3382-34A2-FBEC-060B-9E1CF93EA30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9D54D9F7-EA24-786D-F5F9-CDA0CC90FEC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31EDAB49-9F77-01FA-C4D4-33820D1C36E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D609E192-DCAF-D74F-152A-69E2DCD3AC8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09A69D92-5406-886D-10DC-A1EA245A1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8EE96695-476D-F592-6DE3-F3B98391043A}"/>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0B76E436-B776-F49C-56C6-D33CDFE9F3C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F4900F9-611F-C407-4CF1-F96BA487B67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A0FE86EC-5DE9-E9CA-9843-5F743B7C2ED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5277841-CA9C-5DED-3171-B9CBB1C5B0C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DEB44C-5DAC-BFE9-1743-AC04D416A85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4D985B18-EB8F-B5E9-3449-D2C94256F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353A678-C561-4C37-490C-1CA4575744FE}"/>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A8C30FCC-E890-4812-E527-E4BED9104E4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2E794165-9AD1-E84A-5F0F-49AFC716E9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5949E896-F2E6-FE91-8A9C-E8069FC65AA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29EE32A4-EB29-5EBA-0777-F814D69264B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7569517A-4781-AC0D-50BF-4A367D5E63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D9EA45E8-F456-B14D-633A-89D87FA4B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pic>
        <p:nvPicPr>
          <p:cNvPr id="2" name="Graphic 1">
            <a:extLst>
              <a:ext uri="{FF2B5EF4-FFF2-40B4-BE49-F238E27FC236}">
                <a16:creationId xmlns:a16="http://schemas.microsoft.com/office/drawing/2014/main" id="{C12411A8-643C-F4EA-8769-851D59AFA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748" y="1551541"/>
            <a:ext cx="1227862" cy="565206"/>
          </a:xfrm>
          <a:prstGeom prst="rect">
            <a:avLst/>
          </a:prstGeom>
        </p:spPr>
      </p:pic>
      <p:pic>
        <p:nvPicPr>
          <p:cNvPr id="3" name="Graphic 2">
            <a:extLst>
              <a:ext uri="{FF2B5EF4-FFF2-40B4-BE49-F238E27FC236}">
                <a16:creationId xmlns:a16="http://schemas.microsoft.com/office/drawing/2014/main" id="{C7B5BF6A-4DC2-FADF-1C74-34E1BBA01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6883" y="1551541"/>
            <a:ext cx="1227862" cy="565206"/>
          </a:xfrm>
          <a:prstGeom prst="rect">
            <a:avLst/>
          </a:prstGeom>
        </p:spPr>
      </p:pic>
      <p:pic>
        <p:nvPicPr>
          <p:cNvPr id="7" name="Graphic 6">
            <a:extLst>
              <a:ext uri="{FF2B5EF4-FFF2-40B4-BE49-F238E27FC236}">
                <a16:creationId xmlns:a16="http://schemas.microsoft.com/office/drawing/2014/main" id="{9ECB0D07-F0DF-E932-6ADD-73A434C86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554" y="4822041"/>
            <a:ext cx="1227862" cy="565206"/>
          </a:xfrm>
          <a:prstGeom prst="rect">
            <a:avLst/>
          </a:prstGeom>
        </p:spPr>
      </p:pic>
      <p:sp>
        <p:nvSpPr>
          <p:cNvPr id="9" name="Rounded Rectangle 8">
            <a:extLst>
              <a:ext uri="{FF2B5EF4-FFF2-40B4-BE49-F238E27FC236}">
                <a16:creationId xmlns:a16="http://schemas.microsoft.com/office/drawing/2014/main" id="{BF1C4D02-25BB-EEB7-E4AC-B5D48CF0D396}"/>
              </a:ext>
            </a:extLst>
          </p:cNvPr>
          <p:cNvSpPr/>
          <p:nvPr/>
        </p:nvSpPr>
        <p:spPr>
          <a:xfrm>
            <a:off x="2627169" y="3540879"/>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BC7882C-1B53-6512-E1BD-19226ABE0717}"/>
              </a:ext>
            </a:extLst>
          </p:cNvPr>
          <p:cNvSpPr/>
          <p:nvPr/>
        </p:nvSpPr>
        <p:spPr>
          <a:xfrm>
            <a:off x="2624339" y="221486"/>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438E00E-5918-C7B3-EFCA-67EE94D1F340}"/>
              </a:ext>
            </a:extLst>
          </p:cNvPr>
          <p:cNvSpPr/>
          <p:nvPr/>
        </p:nvSpPr>
        <p:spPr>
          <a:xfrm>
            <a:off x="211012" y="218730"/>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D5C8E106-8E90-602B-27FE-799DBFABED6B}"/>
              </a:ext>
            </a:extLst>
          </p:cNvPr>
          <p:cNvSpPr/>
          <p:nvPr/>
        </p:nvSpPr>
        <p:spPr>
          <a:xfrm>
            <a:off x="211011" y="3545601"/>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84B2CBB-1212-78C1-AEC0-55D0B4C0E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4400" y="4807189"/>
            <a:ext cx="1227862" cy="565206"/>
          </a:xfrm>
          <a:prstGeom prst="rect">
            <a:avLst/>
          </a:prstGeom>
        </p:spPr>
      </p:pic>
    </p:spTree>
    <p:extLst>
      <p:ext uri="{BB962C8B-B14F-4D97-AF65-F5344CB8AC3E}">
        <p14:creationId xmlns:p14="http://schemas.microsoft.com/office/powerpoint/2010/main" val="144060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6227-55B3-6A28-A317-8571FD0F64F3}"/>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0EEA27A5-C013-F473-9A07-A1AE1D7FA6FB}"/>
              </a:ext>
            </a:extLst>
          </p:cNvPr>
          <p:cNvGrpSpPr/>
          <p:nvPr/>
        </p:nvGrpSpPr>
        <p:grpSpPr>
          <a:xfrm>
            <a:off x="193713" y="168007"/>
            <a:ext cx="2374630" cy="3200400"/>
            <a:chOff x="193713" y="168007"/>
            <a:chExt cx="2374630" cy="3200400"/>
          </a:xfrm>
        </p:grpSpPr>
        <p:grpSp>
          <p:nvGrpSpPr>
            <p:cNvPr id="31" name="Group 30">
              <a:extLst>
                <a:ext uri="{FF2B5EF4-FFF2-40B4-BE49-F238E27FC236}">
                  <a16:creationId xmlns:a16="http://schemas.microsoft.com/office/drawing/2014/main" id="{5FBAC5AE-537D-BA28-6F82-E77D25E7FC33}"/>
                </a:ext>
              </a:extLst>
            </p:cNvPr>
            <p:cNvGrpSpPr/>
            <p:nvPr/>
          </p:nvGrpSpPr>
          <p:grpSpPr>
            <a:xfrm>
              <a:off x="193713" y="168007"/>
              <a:ext cx="2374630" cy="3200400"/>
              <a:chOff x="193713" y="168007"/>
              <a:chExt cx="2374630" cy="3200400"/>
            </a:xfrm>
          </p:grpSpPr>
          <p:sp>
            <p:nvSpPr>
              <p:cNvPr id="5" name="Rectangle 4">
                <a:extLst>
                  <a:ext uri="{FF2B5EF4-FFF2-40B4-BE49-F238E27FC236}">
                    <a16:creationId xmlns:a16="http://schemas.microsoft.com/office/drawing/2014/main" id="{6963FAB1-D080-769A-40C7-5B039F1D0E1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A2A1FCB2-B772-F74E-E421-954F6B59DDA0}"/>
                  </a:ext>
                </a:extLst>
              </p:cNvPr>
              <p:cNvSpPr txBox="1"/>
              <p:nvPr/>
            </p:nvSpPr>
            <p:spPr>
              <a:xfrm>
                <a:off x="1037155" y="168007"/>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grpSp>
        <p:sp>
          <p:nvSpPr>
            <p:cNvPr id="25" name="TextBox 24">
              <a:extLst>
                <a:ext uri="{FF2B5EF4-FFF2-40B4-BE49-F238E27FC236}">
                  <a16:creationId xmlns:a16="http://schemas.microsoft.com/office/drawing/2014/main" id="{ABD5C66F-9881-1965-997E-FC27549D4F45}"/>
                </a:ext>
              </a:extLst>
            </p:cNvPr>
            <p:cNvSpPr txBox="1"/>
            <p:nvPr/>
          </p:nvSpPr>
          <p:spPr>
            <a:xfrm>
              <a:off x="654734" y="1138286"/>
              <a:ext cx="1441420" cy="369332"/>
            </a:xfrm>
            <a:prstGeom prst="rect">
              <a:avLst/>
            </a:prstGeom>
            <a:noFill/>
            <a:ln>
              <a:noFill/>
            </a:ln>
          </p:spPr>
          <p:txBody>
            <a:bodyPr wrap="none" rtlCol="0">
              <a:spAutoFit/>
            </a:bodyPr>
            <a:lstStyle/>
            <a:p>
              <a:r>
                <a:rPr lang="en-US" dirty="0">
                  <a:latin typeface="Arial" panose="020B0604020202020204" pitchFamily="34" charset="0"/>
                </a:rPr>
                <a:t>Snow Storm</a:t>
              </a:r>
            </a:p>
          </p:txBody>
        </p:sp>
      </p:grpSp>
      <p:sp>
        <p:nvSpPr>
          <p:cNvPr id="26" name="TextBox 25">
            <a:extLst>
              <a:ext uri="{FF2B5EF4-FFF2-40B4-BE49-F238E27FC236}">
                <a16:creationId xmlns:a16="http://schemas.microsoft.com/office/drawing/2014/main" id="{07AFAB06-DD01-4AC0-F936-097D5548902E}"/>
              </a:ext>
            </a:extLst>
          </p:cNvPr>
          <p:cNvSpPr txBox="1"/>
          <p:nvPr/>
        </p:nvSpPr>
        <p:spPr>
          <a:xfrm>
            <a:off x="556794" y="1503649"/>
            <a:ext cx="1487276" cy="1169551"/>
          </a:xfrm>
          <a:prstGeom prst="rect">
            <a:avLst/>
          </a:prstGeom>
          <a:noFill/>
        </p:spPr>
        <p:txBody>
          <a:bodyPr wrap="square" rtlCol="0">
            <a:spAutoFit/>
          </a:bodyPr>
          <a:lstStyle/>
          <a:p>
            <a:pPr algn="ctr"/>
            <a:r>
              <a:rPr lang="en-US" sz="1000" dirty="0">
                <a:latin typeface="Arial" panose="020B0604020202020204" pitchFamily="34" charset="0"/>
              </a:rPr>
              <a:t>A huge snow storm is approaching the observatory, everyone must evacuate. All players lose all their time from all of their nights this month.</a:t>
            </a:r>
          </a:p>
        </p:txBody>
      </p:sp>
      <p:grpSp>
        <p:nvGrpSpPr>
          <p:cNvPr id="34" name="Group 33">
            <a:extLst>
              <a:ext uri="{FF2B5EF4-FFF2-40B4-BE49-F238E27FC236}">
                <a16:creationId xmlns:a16="http://schemas.microsoft.com/office/drawing/2014/main" id="{7FDC9C66-10D6-553E-7416-A7FFA33BA6A4}"/>
              </a:ext>
            </a:extLst>
          </p:cNvPr>
          <p:cNvGrpSpPr/>
          <p:nvPr/>
        </p:nvGrpSpPr>
        <p:grpSpPr>
          <a:xfrm>
            <a:off x="193713" y="3489592"/>
            <a:ext cx="2374630" cy="3200400"/>
            <a:chOff x="193713" y="3489592"/>
            <a:chExt cx="2374630" cy="3200400"/>
          </a:xfrm>
        </p:grpSpPr>
        <p:sp>
          <p:nvSpPr>
            <p:cNvPr id="6" name="Rectangle 5">
              <a:extLst>
                <a:ext uri="{FF2B5EF4-FFF2-40B4-BE49-F238E27FC236}">
                  <a16:creationId xmlns:a16="http://schemas.microsoft.com/office/drawing/2014/main" id="{2D34BDD9-0710-3892-2B68-1966E5A0395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62CB3DA7-8F19-8311-1D66-F9D751111D1F}"/>
                </a:ext>
              </a:extLst>
            </p:cNvPr>
            <p:cNvSpPr txBox="1"/>
            <p:nvPr/>
          </p:nvSpPr>
          <p:spPr>
            <a:xfrm>
              <a:off x="1037155" y="3489592"/>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27" name="TextBox 26">
              <a:extLst>
                <a:ext uri="{FF2B5EF4-FFF2-40B4-BE49-F238E27FC236}">
                  <a16:creationId xmlns:a16="http://schemas.microsoft.com/office/drawing/2014/main" id="{EE9198A6-FE24-812B-8324-B211B70DC7CD}"/>
                </a:ext>
              </a:extLst>
            </p:cNvPr>
            <p:cNvSpPr txBox="1"/>
            <p:nvPr/>
          </p:nvSpPr>
          <p:spPr>
            <a:xfrm>
              <a:off x="309217" y="4042267"/>
              <a:ext cx="2121093" cy="369332"/>
            </a:xfrm>
            <a:prstGeom prst="rect">
              <a:avLst/>
            </a:prstGeom>
            <a:noFill/>
            <a:ln>
              <a:noFill/>
            </a:ln>
          </p:spPr>
          <p:txBody>
            <a:bodyPr wrap="none" rtlCol="0">
              <a:spAutoFit/>
            </a:bodyPr>
            <a:lstStyle/>
            <a:p>
              <a:r>
                <a:rPr lang="en-US" dirty="0">
                  <a:latin typeface="Arial" panose="020B0604020202020204" pitchFamily="34" charset="0"/>
                </a:rPr>
                <a:t>Classification Error</a:t>
              </a:r>
            </a:p>
          </p:txBody>
        </p:sp>
        <p:sp>
          <p:nvSpPr>
            <p:cNvPr id="28" name="TextBox 27">
              <a:extLst>
                <a:ext uri="{FF2B5EF4-FFF2-40B4-BE49-F238E27FC236}">
                  <a16:creationId xmlns:a16="http://schemas.microsoft.com/office/drawing/2014/main" id="{936620A8-3E2B-BDFA-3705-7512C53B8AE2}"/>
                </a:ext>
              </a:extLst>
            </p:cNvPr>
            <p:cNvSpPr txBox="1"/>
            <p:nvPr/>
          </p:nvSpPr>
          <p:spPr>
            <a:xfrm>
              <a:off x="226764" y="4381041"/>
              <a:ext cx="2168564" cy="2092881"/>
            </a:xfrm>
            <a:prstGeom prst="rect">
              <a:avLst/>
            </a:prstGeom>
            <a:noFill/>
            <a:ln>
              <a:noFill/>
            </a:ln>
          </p:spPr>
          <p:txBody>
            <a:bodyPr wrap="square" rtlCol="0">
              <a:spAutoFit/>
            </a:bodyPr>
            <a:lstStyle/>
            <a:p>
              <a:pPr algn="ctr"/>
              <a:r>
                <a:rPr lang="en-US" sz="1000" dirty="0">
                  <a:latin typeface="Arial" panose="020B0604020202020204" pitchFamily="34" charset="0"/>
                </a:rPr>
                <a:t>The algorithm you used to select objects in the previous month had an error in it and you observed the wrong types of object. Switch the numbers of objects you observed last month as follows</a:t>
              </a: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r>
                <a:rPr lang="en-US" sz="1000" dirty="0">
                  <a:latin typeface="Arial" panose="020B0604020202020204" pitchFamily="34" charset="0"/>
                </a:rPr>
                <a:t> If you draw this in month number one ignore this card</a:t>
              </a:r>
            </a:p>
          </p:txBody>
        </p:sp>
      </p:grpSp>
      <p:grpSp>
        <p:nvGrpSpPr>
          <p:cNvPr id="32" name="Group 31">
            <a:extLst>
              <a:ext uri="{FF2B5EF4-FFF2-40B4-BE49-F238E27FC236}">
                <a16:creationId xmlns:a16="http://schemas.microsoft.com/office/drawing/2014/main" id="{111E5197-5BF2-8D07-E741-B5C97AE0A83F}"/>
              </a:ext>
            </a:extLst>
          </p:cNvPr>
          <p:cNvGrpSpPr/>
          <p:nvPr/>
        </p:nvGrpSpPr>
        <p:grpSpPr>
          <a:xfrm>
            <a:off x="2603052" y="168007"/>
            <a:ext cx="2374630" cy="3200400"/>
            <a:chOff x="2615588" y="168007"/>
            <a:chExt cx="2374630" cy="3200400"/>
          </a:xfrm>
        </p:grpSpPr>
        <p:sp>
          <p:nvSpPr>
            <p:cNvPr id="7" name="Rectangle 6">
              <a:extLst>
                <a:ext uri="{FF2B5EF4-FFF2-40B4-BE49-F238E27FC236}">
                  <a16:creationId xmlns:a16="http://schemas.microsoft.com/office/drawing/2014/main" id="{F9F691D0-D7E6-4B7A-BC86-604BF8A3A36C}"/>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58FF27C7-EE81-A7C3-22F1-82F484745A41}"/>
                </a:ext>
              </a:extLst>
            </p:cNvPr>
            <p:cNvSpPr txBox="1"/>
            <p:nvPr/>
          </p:nvSpPr>
          <p:spPr>
            <a:xfrm>
              <a:off x="3459030" y="168007"/>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7" name="TextBox 36">
              <a:extLst>
                <a:ext uri="{FF2B5EF4-FFF2-40B4-BE49-F238E27FC236}">
                  <a16:creationId xmlns:a16="http://schemas.microsoft.com/office/drawing/2014/main" id="{F5A794B0-24FA-A00A-B073-8B5D135DDACE}"/>
                </a:ext>
              </a:extLst>
            </p:cNvPr>
            <p:cNvSpPr txBox="1"/>
            <p:nvPr/>
          </p:nvSpPr>
          <p:spPr>
            <a:xfrm>
              <a:off x="2833657" y="1020554"/>
              <a:ext cx="1864613" cy="369332"/>
            </a:xfrm>
            <a:prstGeom prst="rect">
              <a:avLst/>
            </a:prstGeom>
            <a:noFill/>
            <a:ln>
              <a:noFill/>
            </a:ln>
          </p:spPr>
          <p:txBody>
            <a:bodyPr wrap="none" rtlCol="0">
              <a:spAutoFit/>
            </a:bodyPr>
            <a:lstStyle/>
            <a:p>
              <a:r>
                <a:rPr lang="en-US" dirty="0">
                  <a:latin typeface="Arial" panose="020B0604020202020204" pitchFamily="34" charset="0"/>
                </a:rPr>
                <a:t>Hard Drive Error</a:t>
              </a:r>
            </a:p>
          </p:txBody>
        </p:sp>
        <p:sp>
          <p:nvSpPr>
            <p:cNvPr id="38" name="TextBox 37">
              <a:extLst>
                <a:ext uri="{FF2B5EF4-FFF2-40B4-BE49-F238E27FC236}">
                  <a16:creationId xmlns:a16="http://schemas.microsoft.com/office/drawing/2014/main" id="{914B02FC-1D15-10CC-FEDA-E0AD43B4CAAE}"/>
                </a:ext>
              </a:extLst>
            </p:cNvPr>
            <p:cNvSpPr txBox="1"/>
            <p:nvPr/>
          </p:nvSpPr>
          <p:spPr>
            <a:xfrm>
              <a:off x="2976283" y="1393855"/>
              <a:ext cx="1487276" cy="1477328"/>
            </a:xfrm>
            <a:prstGeom prst="rect">
              <a:avLst/>
            </a:prstGeom>
            <a:noFill/>
            <a:ln>
              <a:noFill/>
            </a:ln>
          </p:spPr>
          <p:txBody>
            <a:bodyPr wrap="square" rtlCol="0">
              <a:spAutoFit/>
            </a:bodyPr>
            <a:lstStyle/>
            <a:p>
              <a:pPr algn="ctr"/>
              <a:r>
                <a:rPr lang="en-US" sz="1000" dirty="0">
                  <a:latin typeface="Arial" panose="020B0604020202020204" pitchFamily="34" charset="0"/>
                </a:rPr>
                <a:t>The hard drive you stored some of your data on has crashed. Lose 50% of the objects you observed in the previous month. If you draw this in month number one ignore this card</a:t>
              </a:r>
            </a:p>
          </p:txBody>
        </p:sp>
      </p:grpSp>
      <p:sp>
        <p:nvSpPr>
          <p:cNvPr id="11" name="Rectangle 10">
            <a:extLst>
              <a:ext uri="{FF2B5EF4-FFF2-40B4-BE49-F238E27FC236}">
                <a16:creationId xmlns:a16="http://schemas.microsoft.com/office/drawing/2014/main" id="{A403B9B9-1B4B-3A66-F7E2-3DE18D01A37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4419F567-D71F-9904-1088-9B22E7879646}"/>
              </a:ext>
            </a:extLst>
          </p:cNvPr>
          <p:cNvSpPr/>
          <p:nvPr/>
        </p:nvSpPr>
        <p:spPr>
          <a:xfrm rot="5400000">
            <a:off x="4555191"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B42F3E8C-5C3C-CFDA-4C20-354D01894294}"/>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CC324922-35DA-A861-8AF5-58EFF5E223A1}"/>
              </a:ext>
            </a:extLst>
          </p:cNvPr>
          <p:cNvSpPr txBox="1"/>
          <p:nvPr/>
        </p:nvSpPr>
        <p:spPr>
          <a:xfrm>
            <a:off x="-1291655" y="5637912"/>
            <a:ext cx="4956716" cy="246221"/>
          </a:xfrm>
          <a:prstGeom prst="rect">
            <a:avLst/>
          </a:prstGeom>
          <a:noFill/>
        </p:spPr>
        <p:txBody>
          <a:bodyPr wrap="square">
            <a:spAutoFit/>
          </a:bodyPr>
          <a:lstStyle/>
          <a:p>
            <a:pPr algn="ctr"/>
            <a:r>
              <a:rPr lang="en-US" sz="1000" dirty="0">
                <a:latin typeface="Arial" panose="020B0604020202020204" pitchFamily="34" charset="0"/>
              </a:rPr>
              <a:t>distant quasars → red giants</a:t>
            </a:r>
          </a:p>
        </p:txBody>
      </p:sp>
      <p:sp>
        <p:nvSpPr>
          <p:cNvPr id="13" name="TextBox 12">
            <a:extLst>
              <a:ext uri="{FF2B5EF4-FFF2-40B4-BE49-F238E27FC236}">
                <a16:creationId xmlns:a16="http://schemas.microsoft.com/office/drawing/2014/main" id="{C1DD6655-4E11-EF6F-75FA-F00AA30C4121}"/>
              </a:ext>
            </a:extLst>
          </p:cNvPr>
          <p:cNvSpPr txBox="1"/>
          <p:nvPr/>
        </p:nvSpPr>
        <p:spPr>
          <a:xfrm>
            <a:off x="-996798" y="5777752"/>
            <a:ext cx="4956716" cy="246221"/>
          </a:xfrm>
          <a:prstGeom prst="rect">
            <a:avLst/>
          </a:prstGeom>
          <a:noFill/>
        </p:spPr>
        <p:txBody>
          <a:bodyPr wrap="square">
            <a:spAutoFit/>
          </a:bodyPr>
          <a:lstStyle/>
          <a:p>
            <a:pPr algn="ctr"/>
            <a:r>
              <a:rPr lang="en-US" sz="1000" dirty="0">
                <a:latin typeface="Arial" panose="020B0604020202020204" pitchFamily="34" charset="0"/>
              </a:rPr>
              <a:t>red giants → distant quasars</a:t>
            </a:r>
          </a:p>
        </p:txBody>
      </p:sp>
      <p:sp>
        <p:nvSpPr>
          <p:cNvPr id="14" name="TextBox 13">
            <a:extLst>
              <a:ext uri="{FF2B5EF4-FFF2-40B4-BE49-F238E27FC236}">
                <a16:creationId xmlns:a16="http://schemas.microsoft.com/office/drawing/2014/main" id="{AD2A09CB-B15F-D01C-A62B-EFAEFF42DEFA}"/>
              </a:ext>
            </a:extLst>
          </p:cNvPr>
          <p:cNvSpPr txBox="1"/>
          <p:nvPr/>
        </p:nvSpPr>
        <p:spPr>
          <a:xfrm>
            <a:off x="-1222284" y="5503652"/>
            <a:ext cx="4956716" cy="246221"/>
          </a:xfrm>
          <a:prstGeom prst="rect">
            <a:avLst/>
          </a:prstGeom>
          <a:noFill/>
        </p:spPr>
        <p:txBody>
          <a:bodyPr wrap="square">
            <a:spAutoFit/>
          </a:bodyPr>
          <a:lstStyle/>
          <a:p>
            <a:pPr algn="ctr"/>
            <a:r>
              <a:rPr lang="en-US" sz="1000" dirty="0">
                <a:latin typeface="Arial" panose="020B0604020202020204" pitchFamily="34" charset="0"/>
              </a:rPr>
              <a:t>nearby quasars → white dwarfs</a:t>
            </a:r>
          </a:p>
        </p:txBody>
      </p:sp>
      <p:sp>
        <p:nvSpPr>
          <p:cNvPr id="15" name="TextBox 14">
            <a:extLst>
              <a:ext uri="{FF2B5EF4-FFF2-40B4-BE49-F238E27FC236}">
                <a16:creationId xmlns:a16="http://schemas.microsoft.com/office/drawing/2014/main" id="{558F706F-804F-B348-A5A9-5467230C95BA}"/>
              </a:ext>
            </a:extLst>
          </p:cNvPr>
          <p:cNvSpPr txBox="1"/>
          <p:nvPr/>
        </p:nvSpPr>
        <p:spPr>
          <a:xfrm>
            <a:off x="-1058108" y="5380541"/>
            <a:ext cx="4956716" cy="246221"/>
          </a:xfrm>
          <a:prstGeom prst="rect">
            <a:avLst/>
          </a:prstGeom>
          <a:noFill/>
        </p:spPr>
        <p:txBody>
          <a:bodyPr wrap="square">
            <a:spAutoFit/>
          </a:bodyPr>
          <a:lstStyle/>
          <a:p>
            <a:pPr algn="ctr"/>
            <a:r>
              <a:rPr lang="en-US" sz="1000" dirty="0">
                <a:latin typeface="Arial" panose="020B0604020202020204" pitchFamily="34" charset="0"/>
              </a:rPr>
              <a:t>white dwarfs → nearby quasars</a:t>
            </a:r>
          </a:p>
        </p:txBody>
      </p:sp>
      <p:sp>
        <p:nvSpPr>
          <p:cNvPr id="8" name="Rectangle 7">
            <a:extLst>
              <a:ext uri="{FF2B5EF4-FFF2-40B4-BE49-F238E27FC236}">
                <a16:creationId xmlns:a16="http://schemas.microsoft.com/office/drawing/2014/main" id="{44BC40DA-D96C-B1B7-92C1-28F4064ADB2E}"/>
              </a:ext>
            </a:extLst>
          </p:cNvPr>
          <p:cNvSpPr/>
          <p:nvPr/>
        </p:nvSpPr>
        <p:spPr>
          <a:xfrm rot="5400000">
            <a:off x="214585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8C00C5B5-45BA-7B98-51C1-5CEEFA9CB588}"/>
              </a:ext>
            </a:extLst>
          </p:cNvPr>
          <p:cNvSpPr txBox="1"/>
          <p:nvPr/>
        </p:nvSpPr>
        <p:spPr>
          <a:xfrm>
            <a:off x="3446494" y="3489592"/>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52" name="TextBox 51">
            <a:extLst>
              <a:ext uri="{FF2B5EF4-FFF2-40B4-BE49-F238E27FC236}">
                <a16:creationId xmlns:a16="http://schemas.microsoft.com/office/drawing/2014/main" id="{1A7A81E1-AC9A-38C8-DC67-8EBC9880DECF}"/>
              </a:ext>
            </a:extLst>
          </p:cNvPr>
          <p:cNvSpPr txBox="1"/>
          <p:nvPr/>
        </p:nvSpPr>
        <p:spPr>
          <a:xfrm>
            <a:off x="2862977" y="4041344"/>
            <a:ext cx="1792313" cy="2185214"/>
          </a:xfrm>
          <a:prstGeom prst="rect">
            <a:avLst/>
          </a:prstGeom>
          <a:noFill/>
          <a:ln>
            <a:noFill/>
          </a:ln>
        </p:spPr>
        <p:txBody>
          <a:bodyPr wrap="square" rtlCol="0">
            <a:spAutoFit/>
          </a:bodyPr>
          <a:lstStyle/>
          <a:p>
            <a:pPr algn="ctr"/>
            <a:r>
              <a:rPr lang="en-US" dirty="0">
                <a:latin typeface="Arial" panose="020B0604020202020204" pitchFamily="34" charset="0"/>
              </a:rPr>
              <a:t>Great Conditions</a:t>
            </a:r>
          </a:p>
          <a:p>
            <a:pPr algn="ctr"/>
            <a:endParaRPr lang="en-US" sz="1000" dirty="0">
              <a:latin typeface="Arial" panose="020B0604020202020204" pitchFamily="34" charset="0"/>
            </a:endParaRPr>
          </a:p>
          <a:p>
            <a:pPr algn="ctr"/>
            <a:r>
              <a:rPr lang="en-US" sz="1000"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sp>
        <p:nvSpPr>
          <p:cNvPr id="3" name="TextBox 2">
            <a:extLst>
              <a:ext uri="{FF2B5EF4-FFF2-40B4-BE49-F238E27FC236}">
                <a16:creationId xmlns:a16="http://schemas.microsoft.com/office/drawing/2014/main" id="{7BC98EBF-A5C3-1177-EC88-A9EB96EDE1EB}"/>
              </a:ext>
            </a:extLst>
          </p:cNvPr>
          <p:cNvSpPr txBox="1"/>
          <p:nvPr/>
        </p:nvSpPr>
        <p:spPr>
          <a:xfrm>
            <a:off x="5348891" y="569446"/>
            <a:ext cx="1905874" cy="2215991"/>
          </a:xfrm>
          <a:prstGeom prst="rect">
            <a:avLst/>
          </a:prstGeom>
          <a:noFill/>
          <a:ln>
            <a:noFill/>
          </a:ln>
        </p:spPr>
        <p:txBody>
          <a:bodyPr wrap="square" rtlCol="0">
            <a:spAutoFit/>
          </a:bodyPr>
          <a:lstStyle/>
          <a:p>
            <a:pPr algn="ctr"/>
            <a:r>
              <a:rPr lang="en-US" dirty="0">
                <a:latin typeface="Arial" panose="020B0604020202020204" pitchFamily="34" charset="0"/>
              </a:rPr>
              <a:t>White Dwarfs</a:t>
            </a:r>
          </a:p>
          <a:p>
            <a:pPr algn="ctr"/>
            <a:r>
              <a:rPr lang="en-US" sz="1000" dirty="0">
                <a:latin typeface="Arial" panose="020B0604020202020204" pitchFamily="34" charset="0"/>
              </a:rPr>
              <a:t>faint and blue</a:t>
            </a:r>
          </a:p>
          <a:p>
            <a:pPr algn="ctr"/>
            <a:endParaRPr lang="en-US" sz="1000" dirty="0">
              <a:latin typeface="Arial" panose="020B0604020202020204" pitchFamily="34" charset="0"/>
            </a:endParaRPr>
          </a:p>
          <a:p>
            <a:pPr algn="ctr"/>
            <a:r>
              <a:rPr lang="en-US" sz="1000" dirty="0">
                <a:latin typeface="Arial" panose="020B0604020202020204" pitchFamily="34" charset="0"/>
              </a:rPr>
              <a:t>The glowing remnants of dead stars can be used to trace the history of our galaxy.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500 </a:t>
            </a:r>
          </a:p>
          <a:p>
            <a:pPr algn="ctr"/>
            <a:r>
              <a:rPr lang="en-US" sz="1000" dirty="0">
                <a:latin typeface="Arial" panose="020B0604020202020204" pitchFamily="34" charset="0"/>
              </a:rPr>
              <a:t>1 hour bright time → 200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400</a:t>
            </a:r>
          </a:p>
        </p:txBody>
      </p:sp>
      <p:sp>
        <p:nvSpPr>
          <p:cNvPr id="16" name="TextBox 15">
            <a:extLst>
              <a:ext uri="{FF2B5EF4-FFF2-40B4-BE49-F238E27FC236}">
                <a16:creationId xmlns:a16="http://schemas.microsoft.com/office/drawing/2014/main" id="{66BB3EA5-45D6-8D87-8BDD-F044BCAB1C07}"/>
              </a:ext>
            </a:extLst>
          </p:cNvPr>
          <p:cNvSpPr txBox="1"/>
          <p:nvPr/>
        </p:nvSpPr>
        <p:spPr>
          <a:xfrm>
            <a:off x="7670646" y="537339"/>
            <a:ext cx="1859555" cy="2369880"/>
          </a:xfrm>
          <a:prstGeom prst="rect">
            <a:avLst/>
          </a:prstGeom>
          <a:noFill/>
          <a:ln>
            <a:noFill/>
          </a:ln>
        </p:spPr>
        <p:txBody>
          <a:bodyPr wrap="square" rtlCol="0">
            <a:spAutoFit/>
          </a:bodyPr>
          <a:lstStyle/>
          <a:p>
            <a:pPr algn="ctr"/>
            <a:r>
              <a:rPr lang="en-US" dirty="0">
                <a:latin typeface="Arial" panose="020B0604020202020204" pitchFamily="34" charset="0"/>
              </a:rPr>
              <a:t>Nearby Quasars</a:t>
            </a:r>
          </a:p>
          <a:p>
            <a:pPr algn="ctr"/>
            <a:r>
              <a:rPr lang="en-US" sz="1000" dirty="0">
                <a:latin typeface="Arial" panose="020B0604020202020204" pitchFamily="34" charset="0"/>
              </a:rPr>
              <a:t>bright and blue</a:t>
            </a:r>
          </a:p>
          <a:p>
            <a:pPr algn="ctr"/>
            <a:endParaRPr lang="en-US" sz="1000" dirty="0">
              <a:latin typeface="Arial" panose="020B0604020202020204" pitchFamily="34" charset="0"/>
            </a:endParaRPr>
          </a:p>
          <a:p>
            <a:pPr algn="ctr"/>
            <a:r>
              <a:rPr lang="en-US" sz="1000" dirty="0">
                <a:latin typeface="Arial" panose="020B0604020202020204" pitchFamily="34" charset="0"/>
              </a:rPr>
              <a:t>The huge churning disks of hot gas orbiting black holes are the brightest objects in the universe.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1000 </a:t>
            </a:r>
          </a:p>
          <a:p>
            <a:pPr algn="ctr"/>
            <a:r>
              <a:rPr lang="en-US" sz="1000" dirty="0">
                <a:latin typeface="Arial" panose="020B0604020202020204" pitchFamily="34" charset="0"/>
              </a:rPr>
              <a:t>1 hour bright time → 400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800</a:t>
            </a:r>
          </a:p>
        </p:txBody>
      </p:sp>
      <p:sp>
        <p:nvSpPr>
          <p:cNvPr id="17" name="TextBox 16">
            <a:extLst>
              <a:ext uri="{FF2B5EF4-FFF2-40B4-BE49-F238E27FC236}">
                <a16:creationId xmlns:a16="http://schemas.microsoft.com/office/drawing/2014/main" id="{3A825732-B7BE-2CE9-92F6-739B4C32C040}"/>
              </a:ext>
            </a:extLst>
          </p:cNvPr>
          <p:cNvSpPr txBox="1"/>
          <p:nvPr/>
        </p:nvSpPr>
        <p:spPr>
          <a:xfrm>
            <a:off x="5348891" y="3858924"/>
            <a:ext cx="1899576" cy="2369880"/>
          </a:xfrm>
          <a:prstGeom prst="rect">
            <a:avLst/>
          </a:prstGeom>
          <a:noFill/>
          <a:ln>
            <a:noFill/>
          </a:ln>
        </p:spPr>
        <p:txBody>
          <a:bodyPr wrap="square" rtlCol="0">
            <a:spAutoFit/>
          </a:bodyPr>
          <a:lstStyle/>
          <a:p>
            <a:pPr algn="ctr"/>
            <a:r>
              <a:rPr lang="en-US" dirty="0">
                <a:latin typeface="Arial" panose="020B0604020202020204" pitchFamily="34" charset="0"/>
              </a:rPr>
              <a:t>Distant Quasars</a:t>
            </a:r>
          </a:p>
          <a:p>
            <a:pPr algn="ctr"/>
            <a:r>
              <a:rPr lang="en-US" sz="1000" dirty="0">
                <a:latin typeface="Arial" panose="020B0604020202020204" pitchFamily="34" charset="0"/>
              </a:rPr>
              <a:t>faint and red</a:t>
            </a:r>
          </a:p>
          <a:p>
            <a:pPr algn="ctr"/>
            <a:endParaRPr lang="en-US" sz="1000" dirty="0">
              <a:latin typeface="Arial" panose="020B0604020202020204" pitchFamily="34" charset="0"/>
            </a:endParaRPr>
          </a:p>
          <a:p>
            <a:pPr algn="ctr"/>
            <a:r>
              <a:rPr lang="en-US" sz="1000" dirty="0">
                <a:latin typeface="Arial" panose="020B0604020202020204" pitchFamily="34" charset="0"/>
              </a:rPr>
              <a:t>The hot disks around black holes shine like beacons in the furthest reaches of the cosmos.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500 </a:t>
            </a:r>
          </a:p>
          <a:p>
            <a:pPr algn="ctr"/>
            <a:r>
              <a:rPr lang="en-US" sz="1000" dirty="0">
                <a:latin typeface="Arial" panose="020B0604020202020204" pitchFamily="34" charset="0"/>
              </a:rPr>
              <a:t>1 hour bright time → 400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500</a:t>
            </a:r>
          </a:p>
        </p:txBody>
      </p:sp>
      <p:sp>
        <p:nvSpPr>
          <p:cNvPr id="29" name="TextBox 28">
            <a:extLst>
              <a:ext uri="{FF2B5EF4-FFF2-40B4-BE49-F238E27FC236}">
                <a16:creationId xmlns:a16="http://schemas.microsoft.com/office/drawing/2014/main" id="{88F21408-49F1-C84F-4894-F2EAC46CA64A}"/>
              </a:ext>
            </a:extLst>
          </p:cNvPr>
          <p:cNvSpPr txBox="1"/>
          <p:nvPr/>
        </p:nvSpPr>
        <p:spPr>
          <a:xfrm>
            <a:off x="7619499" y="3858924"/>
            <a:ext cx="1899576" cy="2369880"/>
          </a:xfrm>
          <a:prstGeom prst="rect">
            <a:avLst/>
          </a:prstGeom>
          <a:noFill/>
          <a:ln>
            <a:noFill/>
          </a:ln>
        </p:spPr>
        <p:txBody>
          <a:bodyPr wrap="square" rtlCol="0">
            <a:spAutoFit/>
          </a:bodyPr>
          <a:lstStyle/>
          <a:p>
            <a:pPr algn="ctr"/>
            <a:r>
              <a:rPr lang="en-US" dirty="0">
                <a:latin typeface="Arial" panose="020B0604020202020204" pitchFamily="34" charset="0"/>
              </a:rPr>
              <a:t>Red Giants</a:t>
            </a:r>
          </a:p>
          <a:p>
            <a:pPr algn="ctr"/>
            <a:r>
              <a:rPr lang="en-US" sz="1000" dirty="0">
                <a:latin typeface="Arial" panose="020B0604020202020204" pitchFamily="34" charset="0"/>
              </a:rPr>
              <a:t>bright and red</a:t>
            </a:r>
          </a:p>
          <a:p>
            <a:pPr algn="ctr"/>
            <a:endParaRPr lang="en-US" sz="1000" dirty="0">
              <a:latin typeface="Arial" panose="020B0604020202020204" pitchFamily="34" charset="0"/>
            </a:endParaRPr>
          </a:p>
          <a:p>
            <a:pPr algn="ctr"/>
            <a:r>
              <a:rPr lang="en-US" sz="1000" dirty="0">
                <a:latin typeface="Arial" panose="020B0604020202020204" pitchFamily="34" charset="0"/>
              </a:rPr>
              <a:t>These bright stars at the end of their lives can be used to map the structure and chemical history of the galaxy.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1000 </a:t>
            </a:r>
          </a:p>
          <a:p>
            <a:pPr algn="ctr"/>
            <a:r>
              <a:rPr lang="en-US" sz="1000" dirty="0">
                <a:latin typeface="Arial" panose="020B0604020202020204" pitchFamily="34" charset="0"/>
              </a:rPr>
              <a:t>1 hour bright time → 800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1000</a:t>
            </a:r>
          </a:p>
        </p:txBody>
      </p:sp>
    </p:spTree>
    <p:extLst>
      <p:ext uri="{BB962C8B-B14F-4D97-AF65-F5344CB8AC3E}">
        <p14:creationId xmlns:p14="http://schemas.microsoft.com/office/powerpoint/2010/main" val="1569664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28DEE-B7CE-23AA-AA15-DFEDCB91568D}"/>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F5144E5D-2CD2-E285-58FB-8497608EE29C}"/>
              </a:ext>
            </a:extLst>
          </p:cNvPr>
          <p:cNvGrpSpPr/>
          <p:nvPr/>
        </p:nvGrpSpPr>
        <p:grpSpPr>
          <a:xfrm>
            <a:off x="152590" y="194473"/>
            <a:ext cx="2360174" cy="3276000"/>
            <a:chOff x="152590" y="138822"/>
            <a:chExt cx="2360174" cy="3276000"/>
          </a:xfrm>
        </p:grpSpPr>
        <p:pic>
          <p:nvPicPr>
            <p:cNvPr id="26" name="Picture 25">
              <a:extLst>
                <a:ext uri="{FF2B5EF4-FFF2-40B4-BE49-F238E27FC236}">
                  <a16:creationId xmlns:a16="http://schemas.microsoft.com/office/drawing/2014/main" id="{82F9A563-8836-5236-8A35-66B598D029D8}"/>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21" name="Rounded Rectangle 20">
              <a:extLst>
                <a:ext uri="{FF2B5EF4-FFF2-40B4-BE49-F238E27FC236}">
                  <a16:creationId xmlns:a16="http://schemas.microsoft.com/office/drawing/2014/main" id="{20B2B927-EEBF-7AF2-87B5-B53BBD3A709A}"/>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21200EB1-62F8-ECE8-F2D3-58C7E66A0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 name="TextBox 2">
              <a:extLst>
                <a:ext uri="{FF2B5EF4-FFF2-40B4-BE49-F238E27FC236}">
                  <a16:creationId xmlns:a16="http://schemas.microsoft.com/office/drawing/2014/main" id="{370216E0-15F1-9342-ED62-857773B6751E}"/>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35" name="Group 34">
            <a:extLst>
              <a:ext uri="{FF2B5EF4-FFF2-40B4-BE49-F238E27FC236}">
                <a16:creationId xmlns:a16="http://schemas.microsoft.com/office/drawing/2014/main" id="{AF98B21C-B508-7187-263D-AB4FB91C4579}"/>
              </a:ext>
            </a:extLst>
          </p:cNvPr>
          <p:cNvGrpSpPr/>
          <p:nvPr/>
        </p:nvGrpSpPr>
        <p:grpSpPr>
          <a:xfrm>
            <a:off x="2564793" y="194473"/>
            <a:ext cx="2360174" cy="3276000"/>
            <a:chOff x="152590" y="138822"/>
            <a:chExt cx="2360174" cy="3276000"/>
          </a:xfrm>
        </p:grpSpPr>
        <p:pic>
          <p:nvPicPr>
            <p:cNvPr id="36" name="Picture 35">
              <a:extLst>
                <a:ext uri="{FF2B5EF4-FFF2-40B4-BE49-F238E27FC236}">
                  <a16:creationId xmlns:a16="http://schemas.microsoft.com/office/drawing/2014/main" id="{59F1D8EE-2B85-1352-4D87-EC7FB39BF1B5}"/>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37" name="Rounded Rectangle 36">
              <a:extLst>
                <a:ext uri="{FF2B5EF4-FFF2-40B4-BE49-F238E27FC236}">
                  <a16:creationId xmlns:a16="http://schemas.microsoft.com/office/drawing/2014/main" id="{830FB726-0D29-4890-2A8C-C269774CB1BE}"/>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480A9015-93B7-1FFF-A221-258675301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9" name="TextBox 38">
              <a:extLst>
                <a:ext uri="{FF2B5EF4-FFF2-40B4-BE49-F238E27FC236}">
                  <a16:creationId xmlns:a16="http://schemas.microsoft.com/office/drawing/2014/main" id="{C4C0EF8F-FDC4-1C19-C0C8-06A8293EBA03}"/>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40" name="Group 39">
            <a:extLst>
              <a:ext uri="{FF2B5EF4-FFF2-40B4-BE49-F238E27FC236}">
                <a16:creationId xmlns:a16="http://schemas.microsoft.com/office/drawing/2014/main" id="{CCA90990-3D52-68E0-4234-F83BB4DB7B9E}"/>
              </a:ext>
            </a:extLst>
          </p:cNvPr>
          <p:cNvGrpSpPr/>
          <p:nvPr/>
        </p:nvGrpSpPr>
        <p:grpSpPr>
          <a:xfrm>
            <a:off x="4976996" y="194473"/>
            <a:ext cx="2360174" cy="3276000"/>
            <a:chOff x="152590" y="138822"/>
            <a:chExt cx="2360174" cy="3276000"/>
          </a:xfrm>
        </p:grpSpPr>
        <p:pic>
          <p:nvPicPr>
            <p:cNvPr id="41" name="Picture 40">
              <a:extLst>
                <a:ext uri="{FF2B5EF4-FFF2-40B4-BE49-F238E27FC236}">
                  <a16:creationId xmlns:a16="http://schemas.microsoft.com/office/drawing/2014/main" id="{7F82C143-871B-1843-E15F-DCD737BF0DCB}"/>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2" name="Rounded Rectangle 41">
              <a:extLst>
                <a:ext uri="{FF2B5EF4-FFF2-40B4-BE49-F238E27FC236}">
                  <a16:creationId xmlns:a16="http://schemas.microsoft.com/office/drawing/2014/main" id="{69690DEF-585D-DA81-4C83-F98396463BA4}"/>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a:extLst>
                <a:ext uri="{FF2B5EF4-FFF2-40B4-BE49-F238E27FC236}">
                  <a16:creationId xmlns:a16="http://schemas.microsoft.com/office/drawing/2014/main" id="{6CB4D739-43AD-F579-96D8-DF1D92232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4" name="TextBox 43">
              <a:extLst>
                <a:ext uri="{FF2B5EF4-FFF2-40B4-BE49-F238E27FC236}">
                  <a16:creationId xmlns:a16="http://schemas.microsoft.com/office/drawing/2014/main" id="{DDE6D000-346D-A8D9-262B-7B700A3540EF}"/>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45" name="Group 44">
            <a:extLst>
              <a:ext uri="{FF2B5EF4-FFF2-40B4-BE49-F238E27FC236}">
                <a16:creationId xmlns:a16="http://schemas.microsoft.com/office/drawing/2014/main" id="{2C661D98-57A0-7E5C-9EB4-EDFD93624C5A}"/>
              </a:ext>
            </a:extLst>
          </p:cNvPr>
          <p:cNvGrpSpPr/>
          <p:nvPr/>
        </p:nvGrpSpPr>
        <p:grpSpPr>
          <a:xfrm>
            <a:off x="7389200" y="194473"/>
            <a:ext cx="2360174" cy="3276000"/>
            <a:chOff x="152590" y="138822"/>
            <a:chExt cx="2360174" cy="3276000"/>
          </a:xfrm>
        </p:grpSpPr>
        <p:pic>
          <p:nvPicPr>
            <p:cNvPr id="46" name="Picture 45">
              <a:extLst>
                <a:ext uri="{FF2B5EF4-FFF2-40B4-BE49-F238E27FC236}">
                  <a16:creationId xmlns:a16="http://schemas.microsoft.com/office/drawing/2014/main" id="{8987C68B-A55D-5FA9-47D8-3BDE9C469F0C}"/>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7" name="Rounded Rectangle 46">
              <a:extLst>
                <a:ext uri="{FF2B5EF4-FFF2-40B4-BE49-F238E27FC236}">
                  <a16:creationId xmlns:a16="http://schemas.microsoft.com/office/drawing/2014/main" id="{246A096E-1EAB-ECFA-76E7-2B971FD63FD6}"/>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FA740FE1-5D81-3DC6-D077-A94CB9B09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9" name="TextBox 48">
              <a:extLst>
                <a:ext uri="{FF2B5EF4-FFF2-40B4-BE49-F238E27FC236}">
                  <a16:creationId xmlns:a16="http://schemas.microsoft.com/office/drawing/2014/main" id="{3BE3AD85-3F4D-A482-83AA-A5896568EA05}"/>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50" name="Group 49">
            <a:extLst>
              <a:ext uri="{FF2B5EF4-FFF2-40B4-BE49-F238E27FC236}">
                <a16:creationId xmlns:a16="http://schemas.microsoft.com/office/drawing/2014/main" id="{297C28E3-B580-5E45-D7B6-BB7F64575098}"/>
              </a:ext>
            </a:extLst>
          </p:cNvPr>
          <p:cNvGrpSpPr/>
          <p:nvPr/>
        </p:nvGrpSpPr>
        <p:grpSpPr>
          <a:xfrm>
            <a:off x="152590" y="3499036"/>
            <a:ext cx="2360174" cy="3276000"/>
            <a:chOff x="152590" y="138822"/>
            <a:chExt cx="2360174" cy="3276000"/>
          </a:xfrm>
        </p:grpSpPr>
        <p:pic>
          <p:nvPicPr>
            <p:cNvPr id="51" name="Picture 50">
              <a:extLst>
                <a:ext uri="{FF2B5EF4-FFF2-40B4-BE49-F238E27FC236}">
                  <a16:creationId xmlns:a16="http://schemas.microsoft.com/office/drawing/2014/main" id="{0D30FD35-071B-6978-BE98-B0A5AFC87AB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2" name="Rounded Rectangle 51">
              <a:extLst>
                <a:ext uri="{FF2B5EF4-FFF2-40B4-BE49-F238E27FC236}">
                  <a16:creationId xmlns:a16="http://schemas.microsoft.com/office/drawing/2014/main" id="{B8DA77F8-E1DE-21F1-CD7A-FC3B923196D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Graphic 52">
              <a:extLst>
                <a:ext uri="{FF2B5EF4-FFF2-40B4-BE49-F238E27FC236}">
                  <a16:creationId xmlns:a16="http://schemas.microsoft.com/office/drawing/2014/main" id="{C216BE27-090F-D3B6-4B61-E8A13FFC6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4" name="TextBox 53">
              <a:extLst>
                <a:ext uri="{FF2B5EF4-FFF2-40B4-BE49-F238E27FC236}">
                  <a16:creationId xmlns:a16="http://schemas.microsoft.com/office/drawing/2014/main" id="{B702B84C-6949-7212-DF25-8A9015C3983F}"/>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55" name="Group 54">
            <a:extLst>
              <a:ext uri="{FF2B5EF4-FFF2-40B4-BE49-F238E27FC236}">
                <a16:creationId xmlns:a16="http://schemas.microsoft.com/office/drawing/2014/main" id="{90269D3B-51B1-8B89-27A1-E2D69DF9E7A8}"/>
              </a:ext>
            </a:extLst>
          </p:cNvPr>
          <p:cNvGrpSpPr/>
          <p:nvPr/>
        </p:nvGrpSpPr>
        <p:grpSpPr>
          <a:xfrm>
            <a:off x="2564793" y="3499036"/>
            <a:ext cx="2360174" cy="3276000"/>
            <a:chOff x="152590" y="138822"/>
            <a:chExt cx="2360174" cy="3276000"/>
          </a:xfrm>
        </p:grpSpPr>
        <p:pic>
          <p:nvPicPr>
            <p:cNvPr id="56" name="Picture 55">
              <a:extLst>
                <a:ext uri="{FF2B5EF4-FFF2-40B4-BE49-F238E27FC236}">
                  <a16:creationId xmlns:a16="http://schemas.microsoft.com/office/drawing/2014/main" id="{BA267731-4429-94DF-B428-C74D251FEBA1}"/>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7" name="Rounded Rectangle 56">
              <a:extLst>
                <a:ext uri="{FF2B5EF4-FFF2-40B4-BE49-F238E27FC236}">
                  <a16:creationId xmlns:a16="http://schemas.microsoft.com/office/drawing/2014/main" id="{648E82AF-AF9D-5CFE-045E-00784064FAAF}"/>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a:extLst>
                <a:ext uri="{FF2B5EF4-FFF2-40B4-BE49-F238E27FC236}">
                  <a16:creationId xmlns:a16="http://schemas.microsoft.com/office/drawing/2014/main" id="{E2A13B8D-394F-AEE2-5B9F-5965CA7BC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9" name="TextBox 58">
              <a:extLst>
                <a:ext uri="{FF2B5EF4-FFF2-40B4-BE49-F238E27FC236}">
                  <a16:creationId xmlns:a16="http://schemas.microsoft.com/office/drawing/2014/main" id="{8A3B6E2A-BE41-C0A4-29CC-FCFC99326DE8}"/>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60" name="Group 59">
            <a:extLst>
              <a:ext uri="{FF2B5EF4-FFF2-40B4-BE49-F238E27FC236}">
                <a16:creationId xmlns:a16="http://schemas.microsoft.com/office/drawing/2014/main" id="{2028E793-79B2-97AA-12D7-6A162AB28FB0}"/>
              </a:ext>
            </a:extLst>
          </p:cNvPr>
          <p:cNvGrpSpPr/>
          <p:nvPr/>
        </p:nvGrpSpPr>
        <p:grpSpPr>
          <a:xfrm>
            <a:off x="4976996" y="3499036"/>
            <a:ext cx="2360174" cy="3276000"/>
            <a:chOff x="152590" y="138822"/>
            <a:chExt cx="2360174" cy="3276000"/>
          </a:xfrm>
        </p:grpSpPr>
        <p:pic>
          <p:nvPicPr>
            <p:cNvPr id="61" name="Picture 60">
              <a:extLst>
                <a:ext uri="{FF2B5EF4-FFF2-40B4-BE49-F238E27FC236}">
                  <a16:creationId xmlns:a16="http://schemas.microsoft.com/office/drawing/2014/main" id="{4DD21CD0-A3C2-F344-C1CD-5C5D61276593}"/>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2" name="Rounded Rectangle 61">
              <a:extLst>
                <a:ext uri="{FF2B5EF4-FFF2-40B4-BE49-F238E27FC236}">
                  <a16:creationId xmlns:a16="http://schemas.microsoft.com/office/drawing/2014/main" id="{7A41ECF1-5505-D013-17A5-85ED78BDEBE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Graphic 62">
              <a:extLst>
                <a:ext uri="{FF2B5EF4-FFF2-40B4-BE49-F238E27FC236}">
                  <a16:creationId xmlns:a16="http://schemas.microsoft.com/office/drawing/2014/main" id="{0CBA373F-8803-F15E-DF3A-364613FB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4" name="TextBox 63">
              <a:extLst>
                <a:ext uri="{FF2B5EF4-FFF2-40B4-BE49-F238E27FC236}">
                  <a16:creationId xmlns:a16="http://schemas.microsoft.com/office/drawing/2014/main" id="{141A29D6-CB59-AF3F-DF39-8D5E3AE4B5C8}"/>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65" name="Group 64">
            <a:extLst>
              <a:ext uri="{FF2B5EF4-FFF2-40B4-BE49-F238E27FC236}">
                <a16:creationId xmlns:a16="http://schemas.microsoft.com/office/drawing/2014/main" id="{CB4A1CE9-5E1C-77C8-33F1-0C5E7868FEC7}"/>
              </a:ext>
            </a:extLst>
          </p:cNvPr>
          <p:cNvGrpSpPr/>
          <p:nvPr/>
        </p:nvGrpSpPr>
        <p:grpSpPr>
          <a:xfrm>
            <a:off x="7389200" y="3499036"/>
            <a:ext cx="2360174" cy="3276000"/>
            <a:chOff x="152590" y="138822"/>
            <a:chExt cx="2360174" cy="3276000"/>
          </a:xfrm>
        </p:grpSpPr>
        <p:pic>
          <p:nvPicPr>
            <p:cNvPr id="66" name="Picture 65">
              <a:extLst>
                <a:ext uri="{FF2B5EF4-FFF2-40B4-BE49-F238E27FC236}">
                  <a16:creationId xmlns:a16="http://schemas.microsoft.com/office/drawing/2014/main" id="{D90DA290-3623-93D4-1A0C-623AA883B3D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7" name="Rounded Rectangle 66">
              <a:extLst>
                <a:ext uri="{FF2B5EF4-FFF2-40B4-BE49-F238E27FC236}">
                  <a16:creationId xmlns:a16="http://schemas.microsoft.com/office/drawing/2014/main" id="{B068B3C4-0BC1-658D-388B-210A55E8AE53}"/>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Graphic 67">
              <a:extLst>
                <a:ext uri="{FF2B5EF4-FFF2-40B4-BE49-F238E27FC236}">
                  <a16:creationId xmlns:a16="http://schemas.microsoft.com/office/drawing/2014/main" id="{EFF12F54-FC16-6A23-0134-07FA1AE84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9" name="TextBox 68">
              <a:extLst>
                <a:ext uri="{FF2B5EF4-FFF2-40B4-BE49-F238E27FC236}">
                  <a16:creationId xmlns:a16="http://schemas.microsoft.com/office/drawing/2014/main" id="{0834CFE0-5430-72E3-5E0B-FFA1CF4E1898}"/>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spTree>
    <p:extLst>
      <p:ext uri="{BB962C8B-B14F-4D97-AF65-F5344CB8AC3E}">
        <p14:creationId xmlns:p14="http://schemas.microsoft.com/office/powerpoint/2010/main" val="292617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0C0C-B519-6D2B-4F67-1CFBF52D5B3B}"/>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272F1ED-2934-6754-ADF3-A10EDC0C4189}"/>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3EC5A06D-3420-B847-3655-5F721BE2662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FCAEF877-4272-63CC-7B08-DA18A66FF6D3}"/>
                </a:ext>
              </a:extLst>
            </p:cNvPr>
            <p:cNvSpPr txBox="1"/>
            <p:nvPr/>
          </p:nvSpPr>
          <p:spPr>
            <a:xfrm>
              <a:off x="493923" y="1075709"/>
              <a:ext cx="1685580" cy="1538883"/>
            </a:xfrm>
            <a:prstGeom prst="rect">
              <a:avLst/>
            </a:prstGeom>
            <a:noFill/>
            <a:ln>
              <a:noFill/>
            </a:ln>
          </p:spPr>
          <p:txBody>
            <a:bodyPr wrap="square" rtlCol="0">
              <a:spAutoFit/>
            </a:bodyPr>
            <a:lstStyle/>
            <a:p>
              <a:pPr algn="ctr"/>
              <a:r>
                <a:rPr lang="en-US" dirty="0">
                  <a:latin typeface="Arial" panose="020B0604020202020204" pitchFamily="34" charset="0"/>
                </a:rPr>
                <a:t>Cosmological Mapper</a:t>
              </a:r>
            </a:p>
            <a:p>
              <a:pPr algn="ctr"/>
              <a:r>
                <a:rPr lang="en-US" sz="1000" dirty="0">
                  <a:latin typeface="Arial" panose="020B0604020202020204" pitchFamily="34" charset="0"/>
                </a:rPr>
                <a:t>Observe at least 10,000 nearby quasars and at least 5,000 distant quasars</a:t>
              </a:r>
            </a:p>
            <a:p>
              <a:pPr algn="ctr"/>
              <a:r>
                <a:rPr lang="en-US" dirty="0">
                  <a:latin typeface="Arial" panose="020B0604020202020204" pitchFamily="34" charset="0"/>
                </a:rPr>
                <a:t>15 points</a:t>
              </a:r>
            </a:p>
          </p:txBody>
        </p:sp>
      </p:grpSp>
      <p:grpSp>
        <p:nvGrpSpPr>
          <p:cNvPr id="20" name="Group 19">
            <a:extLst>
              <a:ext uri="{FF2B5EF4-FFF2-40B4-BE49-F238E27FC236}">
                <a16:creationId xmlns:a16="http://schemas.microsoft.com/office/drawing/2014/main" id="{2098F544-8A03-A867-ED54-3F6A4AEBD672}"/>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8674F670-2512-CC86-0E66-F6FDD9594913}"/>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2D568CCD-1062-0576-29A3-8ADCCCF46F0E}"/>
                </a:ext>
              </a:extLst>
            </p:cNvPr>
            <p:cNvSpPr txBox="1"/>
            <p:nvPr/>
          </p:nvSpPr>
          <p:spPr>
            <a:xfrm>
              <a:off x="2915798" y="1075708"/>
              <a:ext cx="1685580" cy="1508105"/>
            </a:xfrm>
            <a:prstGeom prst="rect">
              <a:avLst/>
            </a:prstGeom>
            <a:noFill/>
            <a:ln>
              <a:noFill/>
            </a:ln>
          </p:spPr>
          <p:txBody>
            <a:bodyPr wrap="square" rtlCol="0">
              <a:spAutoFit/>
            </a:bodyPr>
            <a:lstStyle/>
            <a:p>
              <a:pPr algn="ctr"/>
              <a:r>
                <a:rPr lang="en-US" dirty="0">
                  <a:latin typeface="Arial" panose="020B0604020202020204" pitchFamily="34" charset="0"/>
                </a:rPr>
                <a:t>Nearby Universe Mapper</a:t>
              </a:r>
            </a:p>
            <a:p>
              <a:pPr algn="ctr"/>
              <a:r>
                <a:rPr lang="en-US" sz="1000" dirty="0">
                  <a:latin typeface="Arial" panose="020B0604020202020204" pitchFamily="34" charset="0"/>
                </a:rPr>
                <a:t>Observe at least 15,000 nearby quasars </a:t>
              </a:r>
            </a:p>
            <a:p>
              <a:pPr algn="ctr"/>
              <a:r>
                <a:rPr lang="en-US" dirty="0">
                  <a:latin typeface="Arial" panose="020B0604020202020204" pitchFamily="34" charset="0"/>
                </a:rPr>
                <a:t>10 points</a:t>
              </a:r>
            </a:p>
          </p:txBody>
        </p:sp>
      </p:grpSp>
      <p:grpSp>
        <p:nvGrpSpPr>
          <p:cNvPr id="21" name="Group 20">
            <a:extLst>
              <a:ext uri="{FF2B5EF4-FFF2-40B4-BE49-F238E27FC236}">
                <a16:creationId xmlns:a16="http://schemas.microsoft.com/office/drawing/2014/main" id="{C8685D28-1713-F709-E295-52492D512CDC}"/>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6D85D7C5-E8CE-B821-3D88-7E398C96E46F}"/>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216A329-A77A-B45D-78DE-16A1D87C3B0C}"/>
                </a:ext>
              </a:extLst>
            </p:cNvPr>
            <p:cNvSpPr txBox="1"/>
            <p:nvPr/>
          </p:nvSpPr>
          <p:spPr>
            <a:xfrm>
              <a:off x="5337673" y="1075707"/>
              <a:ext cx="1685580" cy="1508105"/>
            </a:xfrm>
            <a:prstGeom prst="rect">
              <a:avLst/>
            </a:prstGeom>
            <a:noFill/>
            <a:ln>
              <a:noFill/>
            </a:ln>
          </p:spPr>
          <p:txBody>
            <a:bodyPr wrap="square" rtlCol="0">
              <a:spAutoFit/>
            </a:bodyPr>
            <a:lstStyle/>
            <a:p>
              <a:pPr algn="ctr"/>
              <a:r>
                <a:rPr lang="en-US" dirty="0">
                  <a:latin typeface="Arial" panose="020B0604020202020204" pitchFamily="34" charset="0"/>
                </a:rPr>
                <a:t>Distant Universe Mapper</a:t>
              </a:r>
            </a:p>
            <a:p>
              <a:pPr algn="ctr"/>
              <a:r>
                <a:rPr lang="en-US" sz="1000" dirty="0">
                  <a:latin typeface="Arial" panose="020B0604020202020204" pitchFamily="34" charset="0"/>
                </a:rPr>
                <a:t>Observe at least 9,000 distant quasars</a:t>
              </a:r>
            </a:p>
            <a:p>
              <a:pPr algn="ctr"/>
              <a:r>
                <a:rPr lang="en-US" dirty="0">
                  <a:latin typeface="Arial" panose="020B0604020202020204" pitchFamily="34" charset="0"/>
                </a:rPr>
                <a:t>10 points</a:t>
              </a:r>
            </a:p>
          </p:txBody>
        </p:sp>
      </p:grpSp>
      <p:grpSp>
        <p:nvGrpSpPr>
          <p:cNvPr id="22" name="Group 21">
            <a:extLst>
              <a:ext uri="{FF2B5EF4-FFF2-40B4-BE49-F238E27FC236}">
                <a16:creationId xmlns:a16="http://schemas.microsoft.com/office/drawing/2014/main" id="{240C9FD9-211C-A0BD-F480-6E72529ADACA}"/>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11F2E282-75D3-DE0A-B4D7-74E5EE5F4BB0}"/>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F274C7EC-1B52-6580-320F-1A6369DE41E8}"/>
                </a:ext>
              </a:extLst>
            </p:cNvPr>
            <p:cNvSpPr txBox="1"/>
            <p:nvPr/>
          </p:nvSpPr>
          <p:spPr>
            <a:xfrm>
              <a:off x="7759548" y="1075706"/>
              <a:ext cx="1685580" cy="1231106"/>
            </a:xfrm>
            <a:prstGeom prst="rect">
              <a:avLst/>
            </a:prstGeom>
            <a:noFill/>
            <a:ln>
              <a:noFill/>
            </a:ln>
          </p:spPr>
          <p:txBody>
            <a:bodyPr wrap="square" rtlCol="0">
              <a:spAutoFit/>
            </a:bodyPr>
            <a:lstStyle/>
            <a:p>
              <a:pPr algn="ctr"/>
              <a:r>
                <a:rPr lang="en-US" dirty="0">
                  <a:latin typeface="Arial" panose="020B0604020202020204" pitchFamily="34" charset="0"/>
                </a:rPr>
                <a:t>Quick Reactions</a:t>
              </a:r>
            </a:p>
            <a:p>
              <a:pPr algn="ctr"/>
              <a:r>
                <a:rPr lang="en-US" sz="1000" dirty="0">
                  <a:latin typeface="Arial" panose="020B0604020202020204" pitchFamily="34" charset="0"/>
                </a:rPr>
                <a:t>Observe at least 2 targets of opportunity</a:t>
              </a:r>
            </a:p>
            <a:p>
              <a:pPr algn="ctr"/>
              <a:r>
                <a:rPr lang="en-US" dirty="0">
                  <a:latin typeface="Arial" panose="020B0604020202020204" pitchFamily="34" charset="0"/>
                </a:rPr>
                <a:t>10 points</a:t>
              </a:r>
            </a:p>
          </p:txBody>
        </p:sp>
      </p:grpSp>
      <p:grpSp>
        <p:nvGrpSpPr>
          <p:cNvPr id="23" name="Group 22">
            <a:extLst>
              <a:ext uri="{FF2B5EF4-FFF2-40B4-BE49-F238E27FC236}">
                <a16:creationId xmlns:a16="http://schemas.microsoft.com/office/drawing/2014/main" id="{C239D6BF-B435-4DA2-F4EB-89AE7821EFED}"/>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D6A1DB3F-12AE-2C5F-349B-96BEAECCE116}"/>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CDCBE020-BAD7-40CD-FD72-75ACE93A4FE0}"/>
                </a:ext>
              </a:extLst>
            </p:cNvPr>
            <p:cNvSpPr txBox="1"/>
            <p:nvPr/>
          </p:nvSpPr>
          <p:spPr>
            <a:xfrm>
              <a:off x="493923" y="4397294"/>
              <a:ext cx="1685580" cy="1384995"/>
            </a:xfrm>
            <a:prstGeom prst="rect">
              <a:avLst/>
            </a:prstGeom>
            <a:noFill/>
            <a:ln>
              <a:noFill/>
            </a:ln>
          </p:spPr>
          <p:txBody>
            <a:bodyPr wrap="square" rtlCol="0">
              <a:spAutoFit/>
            </a:bodyPr>
            <a:lstStyle/>
            <a:p>
              <a:pPr algn="ctr"/>
              <a:r>
                <a:rPr lang="en-US" dirty="0">
                  <a:latin typeface="Arial" panose="020B0604020202020204" pitchFamily="34" charset="0"/>
                </a:rPr>
                <a:t>Galactic Mapper</a:t>
              </a:r>
            </a:p>
            <a:p>
              <a:pPr algn="ctr"/>
              <a:r>
                <a:rPr lang="en-US" sz="1000" dirty="0">
                  <a:latin typeface="Arial" panose="020B0604020202020204" pitchFamily="34" charset="0"/>
                </a:rPr>
                <a:t>Observe at least 10,000 red giants and 5,000 white dwarfs</a:t>
              </a:r>
            </a:p>
            <a:p>
              <a:pPr algn="ctr"/>
              <a:r>
                <a:rPr lang="en-US" dirty="0">
                  <a:latin typeface="Arial" panose="020B0604020202020204" pitchFamily="34" charset="0"/>
                </a:rPr>
                <a:t>15 points</a:t>
              </a:r>
            </a:p>
          </p:txBody>
        </p:sp>
      </p:grpSp>
      <p:grpSp>
        <p:nvGrpSpPr>
          <p:cNvPr id="24" name="Group 23">
            <a:extLst>
              <a:ext uri="{FF2B5EF4-FFF2-40B4-BE49-F238E27FC236}">
                <a16:creationId xmlns:a16="http://schemas.microsoft.com/office/drawing/2014/main" id="{6EF3C319-F298-A29E-CF9A-E72C6179338C}"/>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A5727BF9-F60F-D939-BF06-A2164DB2C07B}"/>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23FB9E3C-5DCD-511A-1ADF-134C2DB093F5}"/>
                </a:ext>
              </a:extLst>
            </p:cNvPr>
            <p:cNvSpPr txBox="1"/>
            <p:nvPr/>
          </p:nvSpPr>
          <p:spPr>
            <a:xfrm>
              <a:off x="2963538" y="4397294"/>
              <a:ext cx="1685580" cy="1231106"/>
            </a:xfrm>
            <a:prstGeom prst="rect">
              <a:avLst/>
            </a:prstGeom>
            <a:noFill/>
            <a:ln>
              <a:noFill/>
            </a:ln>
          </p:spPr>
          <p:txBody>
            <a:bodyPr wrap="square" rtlCol="0">
              <a:spAutoFit/>
            </a:bodyPr>
            <a:lstStyle/>
            <a:p>
              <a:pPr algn="ctr"/>
              <a:r>
                <a:rPr lang="en-US" dirty="0">
                  <a:latin typeface="Arial" panose="020B0604020202020204" pitchFamily="34" charset="0"/>
                </a:rPr>
                <a:t>Galactic Archeologist</a:t>
              </a:r>
            </a:p>
            <a:p>
              <a:pPr algn="ctr"/>
              <a:r>
                <a:rPr lang="en-US" sz="1000" dirty="0">
                  <a:latin typeface="Arial" panose="020B0604020202020204" pitchFamily="34" charset="0"/>
                </a:rPr>
                <a:t>Observe at least 7,500 white dwarfs</a:t>
              </a:r>
            </a:p>
            <a:p>
              <a:pPr algn="ctr"/>
              <a:r>
                <a:rPr lang="en-US" dirty="0">
                  <a:latin typeface="Arial" panose="020B0604020202020204" pitchFamily="34" charset="0"/>
                </a:rPr>
                <a:t>10 points</a:t>
              </a:r>
            </a:p>
          </p:txBody>
        </p:sp>
      </p:grpSp>
      <p:grpSp>
        <p:nvGrpSpPr>
          <p:cNvPr id="25" name="Group 24">
            <a:extLst>
              <a:ext uri="{FF2B5EF4-FFF2-40B4-BE49-F238E27FC236}">
                <a16:creationId xmlns:a16="http://schemas.microsoft.com/office/drawing/2014/main" id="{DF41FA96-A734-FAC1-6258-D8BC65169F63}"/>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13F1AF63-07B6-1DC5-77A4-66563916E37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620F2173-66F3-2F23-7DFA-11FA3A11EC19}"/>
                </a:ext>
              </a:extLst>
            </p:cNvPr>
            <p:cNvSpPr txBox="1"/>
            <p:nvPr/>
          </p:nvSpPr>
          <p:spPr>
            <a:xfrm>
              <a:off x="5304622" y="4397293"/>
              <a:ext cx="1685580" cy="1508105"/>
            </a:xfrm>
            <a:prstGeom prst="rect">
              <a:avLst/>
            </a:prstGeom>
            <a:noFill/>
            <a:ln>
              <a:noFill/>
            </a:ln>
          </p:spPr>
          <p:txBody>
            <a:bodyPr wrap="square" rtlCol="0">
              <a:spAutoFit/>
            </a:bodyPr>
            <a:lstStyle/>
            <a:p>
              <a:pPr algn="ctr"/>
              <a:r>
                <a:rPr lang="en-US" dirty="0">
                  <a:latin typeface="Arial" panose="020B0604020202020204" pitchFamily="34" charset="0"/>
                </a:rPr>
                <a:t>Galactic Structure Mapper</a:t>
              </a:r>
            </a:p>
            <a:p>
              <a:pPr algn="ctr"/>
              <a:r>
                <a:rPr lang="en-US" sz="1000" dirty="0">
                  <a:latin typeface="Arial" panose="020B0604020202020204" pitchFamily="34" charset="0"/>
                </a:rPr>
                <a:t>Observe at least 18,000 red giants</a:t>
              </a:r>
            </a:p>
            <a:p>
              <a:pPr algn="ctr"/>
              <a:r>
                <a:rPr lang="en-US" dirty="0">
                  <a:latin typeface="Arial" panose="020B0604020202020204" pitchFamily="34" charset="0"/>
                </a:rPr>
                <a:t>10 points</a:t>
              </a:r>
            </a:p>
          </p:txBody>
        </p:sp>
      </p:grpSp>
      <p:grpSp>
        <p:nvGrpSpPr>
          <p:cNvPr id="26" name="Group 25">
            <a:extLst>
              <a:ext uri="{FF2B5EF4-FFF2-40B4-BE49-F238E27FC236}">
                <a16:creationId xmlns:a16="http://schemas.microsoft.com/office/drawing/2014/main" id="{807A92FF-FD9F-CF19-5558-8DC20936AF83}"/>
              </a:ext>
            </a:extLst>
          </p:cNvPr>
          <p:cNvGrpSpPr/>
          <p:nvPr/>
        </p:nvGrpSpPr>
        <p:grpSpPr>
          <a:xfrm>
            <a:off x="7426287" y="3489592"/>
            <a:ext cx="2303632" cy="3200400"/>
            <a:chOff x="7426287" y="3489592"/>
            <a:chExt cx="2303632" cy="3200400"/>
          </a:xfrm>
        </p:grpSpPr>
        <p:sp>
          <p:nvSpPr>
            <p:cNvPr id="12" name="Rectangle 11">
              <a:extLst>
                <a:ext uri="{FF2B5EF4-FFF2-40B4-BE49-F238E27FC236}">
                  <a16:creationId xmlns:a16="http://schemas.microsoft.com/office/drawing/2014/main" id="{21A0E559-7334-9C92-48C6-29C0CBAF73E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EC5AA1D-1E92-019F-754E-A685A2724E37}"/>
                </a:ext>
              </a:extLst>
            </p:cNvPr>
            <p:cNvSpPr txBox="1"/>
            <p:nvPr/>
          </p:nvSpPr>
          <p:spPr>
            <a:xfrm>
              <a:off x="7726497" y="4397293"/>
              <a:ext cx="1685580" cy="1231106"/>
            </a:xfrm>
            <a:prstGeom prst="rect">
              <a:avLst/>
            </a:prstGeom>
            <a:noFill/>
            <a:ln>
              <a:noFill/>
            </a:ln>
          </p:spPr>
          <p:txBody>
            <a:bodyPr wrap="square" rtlCol="0">
              <a:spAutoFit/>
            </a:bodyPr>
            <a:lstStyle/>
            <a:p>
              <a:pPr algn="ctr"/>
              <a:r>
                <a:rPr lang="en-US" dirty="0">
                  <a:latin typeface="Arial" panose="020B0604020202020204" pitchFamily="34" charset="0"/>
                </a:rPr>
                <a:t>Legacy Survey</a:t>
              </a:r>
            </a:p>
            <a:p>
              <a:pPr algn="ctr"/>
              <a:r>
                <a:rPr lang="en-US" sz="1000" dirty="0">
                  <a:latin typeface="Arial" panose="020B0604020202020204" pitchFamily="34" charset="0"/>
                </a:rPr>
                <a:t>Observe the broadest range of objects. </a:t>
              </a:r>
            </a:p>
            <a:p>
              <a:pPr algn="ctr"/>
              <a:r>
                <a:rPr lang="en-US" dirty="0">
                  <a:latin typeface="Arial" panose="020B0604020202020204" pitchFamily="34" charset="0"/>
                </a:rPr>
                <a:t>20 points</a:t>
              </a:r>
            </a:p>
          </p:txBody>
        </p:sp>
        <p:sp>
          <p:nvSpPr>
            <p:cNvPr id="18" name="TextBox 17">
              <a:extLst>
                <a:ext uri="{FF2B5EF4-FFF2-40B4-BE49-F238E27FC236}">
                  <a16:creationId xmlns:a16="http://schemas.microsoft.com/office/drawing/2014/main" id="{2CD60048-7C96-D58F-D8CA-40B7EFD5B873}"/>
                </a:ext>
              </a:extLst>
            </p:cNvPr>
            <p:cNvSpPr txBox="1"/>
            <p:nvPr/>
          </p:nvSpPr>
          <p:spPr>
            <a:xfrm>
              <a:off x="9288773" y="3489592"/>
              <a:ext cx="441146" cy="369332"/>
            </a:xfrm>
            <a:prstGeom prst="rect">
              <a:avLst/>
            </a:prstGeom>
            <a:noFill/>
            <a:ln>
              <a:noFill/>
            </a:ln>
          </p:spPr>
          <p:txBody>
            <a:bodyPr wrap="none" rtlCol="0">
              <a:spAutoFit/>
            </a:bodyPr>
            <a:lstStyle/>
            <a:p>
              <a:r>
                <a:rPr lang="en-US" dirty="0">
                  <a:latin typeface="Arial" panose="020B0604020202020204" pitchFamily="34" charset="0"/>
                </a:rPr>
                <a:t>All</a:t>
              </a:r>
            </a:p>
          </p:txBody>
        </p:sp>
      </p:grpSp>
    </p:spTree>
    <p:extLst>
      <p:ext uri="{BB962C8B-B14F-4D97-AF65-F5344CB8AC3E}">
        <p14:creationId xmlns:p14="http://schemas.microsoft.com/office/powerpoint/2010/main" val="29396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811084-2BAB-86A6-1298-06DDACAA11C8}"/>
              </a:ext>
            </a:extLst>
          </p:cNvPr>
          <p:cNvSpPr txBox="1"/>
          <p:nvPr/>
        </p:nvSpPr>
        <p:spPr>
          <a:xfrm>
            <a:off x="958430" y="135346"/>
            <a:ext cx="311232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An Example Turn</a:t>
            </a:r>
          </a:p>
        </p:txBody>
      </p:sp>
      <p:sp>
        <p:nvSpPr>
          <p:cNvPr id="4" name="TextBox 3">
            <a:extLst>
              <a:ext uri="{FF2B5EF4-FFF2-40B4-BE49-F238E27FC236}">
                <a16:creationId xmlns:a16="http://schemas.microsoft.com/office/drawing/2014/main" id="{EFF0D1D1-FDB3-4160-18B8-F2BBE0B57201}"/>
              </a:ext>
            </a:extLst>
          </p:cNvPr>
          <p:cNvSpPr txBox="1"/>
          <p:nvPr/>
        </p:nvSpPr>
        <p:spPr>
          <a:xfrm>
            <a:off x="478287" y="702255"/>
            <a:ext cx="356219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Player 1 draws the following time and event cards</a:t>
            </a:r>
          </a:p>
        </p:txBody>
      </p:sp>
      <p:sp>
        <p:nvSpPr>
          <p:cNvPr id="6" name="Rounded Rectangle 5">
            <a:extLst>
              <a:ext uri="{FF2B5EF4-FFF2-40B4-BE49-F238E27FC236}">
                <a16:creationId xmlns:a16="http://schemas.microsoft.com/office/drawing/2014/main" id="{5AACE376-3079-9494-1B9E-AFC108D338A8}"/>
              </a:ext>
            </a:extLst>
          </p:cNvPr>
          <p:cNvSpPr>
            <a:spLocks noChangeAspect="1"/>
          </p:cNvSpPr>
          <p:nvPr/>
        </p:nvSpPr>
        <p:spPr>
          <a:xfrm>
            <a:off x="536670"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CC0870-7E7C-A8E9-D977-8E59EFEF6114}"/>
              </a:ext>
            </a:extLst>
          </p:cNvPr>
          <p:cNvSpPr txBox="1"/>
          <p:nvPr/>
        </p:nvSpPr>
        <p:spPr>
          <a:xfrm>
            <a:off x="499087" y="1528919"/>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 </a:t>
            </a:r>
          </a:p>
          <a:p>
            <a:pPr algn="ctr"/>
            <a:r>
              <a:rPr lang="en-US" sz="1000" dirty="0">
                <a:latin typeface="Arial" panose="020B0604020202020204" pitchFamily="34" charset="0"/>
                <a:cs typeface="Arial" panose="020B0604020202020204" pitchFamily="34" charset="0"/>
              </a:rPr>
              <a:t>dark time</a:t>
            </a:r>
          </a:p>
        </p:txBody>
      </p:sp>
      <p:sp>
        <p:nvSpPr>
          <p:cNvPr id="8" name="Rounded Rectangle 7">
            <a:extLst>
              <a:ext uri="{FF2B5EF4-FFF2-40B4-BE49-F238E27FC236}">
                <a16:creationId xmlns:a16="http://schemas.microsoft.com/office/drawing/2014/main" id="{3FC0DB74-C942-EBFD-1F20-A65D1506DAC9}"/>
              </a:ext>
            </a:extLst>
          </p:cNvPr>
          <p:cNvSpPr>
            <a:spLocks noChangeAspect="1"/>
          </p:cNvSpPr>
          <p:nvPr/>
        </p:nvSpPr>
        <p:spPr>
          <a:xfrm>
            <a:off x="1464140"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0A6FF4-C20F-8EEE-BFCD-3EC3D1B228F6}"/>
              </a:ext>
            </a:extLst>
          </p:cNvPr>
          <p:cNvSpPr txBox="1"/>
          <p:nvPr/>
        </p:nvSpPr>
        <p:spPr>
          <a:xfrm>
            <a:off x="1402600" y="1528919"/>
            <a:ext cx="78098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hours </a:t>
            </a:r>
          </a:p>
          <a:p>
            <a:pPr algn="ctr"/>
            <a:r>
              <a:rPr lang="en-US" sz="1000" dirty="0">
                <a:latin typeface="Arial" panose="020B0604020202020204" pitchFamily="34" charset="0"/>
                <a:cs typeface="Arial" panose="020B0604020202020204" pitchFamily="34" charset="0"/>
              </a:rPr>
              <a:t>bright time</a:t>
            </a:r>
          </a:p>
        </p:txBody>
      </p:sp>
      <p:sp>
        <p:nvSpPr>
          <p:cNvPr id="10" name="Rounded Rectangle 9">
            <a:extLst>
              <a:ext uri="{FF2B5EF4-FFF2-40B4-BE49-F238E27FC236}">
                <a16:creationId xmlns:a16="http://schemas.microsoft.com/office/drawing/2014/main" id="{AAF1B132-585D-369B-51E6-81EF6E398F86}"/>
              </a:ext>
            </a:extLst>
          </p:cNvPr>
          <p:cNvSpPr>
            <a:spLocks noChangeAspect="1"/>
          </p:cNvSpPr>
          <p:nvPr/>
        </p:nvSpPr>
        <p:spPr>
          <a:xfrm>
            <a:off x="2391610"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8A09B3-D05D-9067-5CCB-B732F64EC4C0}"/>
              </a:ext>
            </a:extLst>
          </p:cNvPr>
          <p:cNvSpPr txBox="1"/>
          <p:nvPr/>
        </p:nvSpPr>
        <p:spPr>
          <a:xfrm>
            <a:off x="2354026" y="1528919"/>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1 hour </a:t>
            </a:r>
          </a:p>
          <a:p>
            <a:pPr algn="ctr"/>
            <a:r>
              <a:rPr lang="en-US" sz="1000" dirty="0">
                <a:latin typeface="Arial" panose="020B0604020202020204" pitchFamily="34" charset="0"/>
                <a:cs typeface="Arial" panose="020B0604020202020204" pitchFamily="34" charset="0"/>
              </a:rPr>
              <a:t>dark time</a:t>
            </a:r>
          </a:p>
        </p:txBody>
      </p:sp>
      <p:sp>
        <p:nvSpPr>
          <p:cNvPr id="12" name="Rounded Rectangle 11">
            <a:extLst>
              <a:ext uri="{FF2B5EF4-FFF2-40B4-BE49-F238E27FC236}">
                <a16:creationId xmlns:a16="http://schemas.microsoft.com/office/drawing/2014/main" id="{83108492-D82D-D193-36EE-7E6FB74D8735}"/>
              </a:ext>
            </a:extLst>
          </p:cNvPr>
          <p:cNvSpPr>
            <a:spLocks noChangeAspect="1"/>
          </p:cNvSpPr>
          <p:nvPr/>
        </p:nvSpPr>
        <p:spPr>
          <a:xfrm>
            <a:off x="3680271"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CAB354-8A6C-F2CD-4FBD-4E4C17D2FE3D}"/>
              </a:ext>
            </a:extLst>
          </p:cNvPr>
          <p:cNvSpPr txBox="1"/>
          <p:nvPr/>
        </p:nvSpPr>
        <p:spPr>
          <a:xfrm>
            <a:off x="3656313" y="1285728"/>
            <a:ext cx="683200" cy="892552"/>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Patchy Cloud</a:t>
            </a:r>
          </a:p>
          <a:p>
            <a:pPr algn="ctr"/>
            <a:r>
              <a:rPr lang="en-US" sz="800" dirty="0">
                <a:latin typeface="Arial" panose="020B0604020202020204" pitchFamily="34" charset="0"/>
                <a:cs typeface="Arial" panose="020B0604020202020204" pitchFamily="34" charset="0"/>
              </a:rPr>
              <a:t>Lose 50% of time on middle night</a:t>
            </a:r>
          </a:p>
        </p:txBody>
      </p:sp>
      <p:sp>
        <p:nvSpPr>
          <p:cNvPr id="14" name="TextBox 13">
            <a:extLst>
              <a:ext uri="{FF2B5EF4-FFF2-40B4-BE49-F238E27FC236}">
                <a16:creationId xmlns:a16="http://schemas.microsoft.com/office/drawing/2014/main" id="{BF336B54-0F11-72D6-BD67-0AD2496EA60B}"/>
              </a:ext>
            </a:extLst>
          </p:cNvPr>
          <p:cNvSpPr txBox="1"/>
          <p:nvPr/>
        </p:nvSpPr>
        <p:spPr>
          <a:xfrm>
            <a:off x="374755" y="2227821"/>
            <a:ext cx="4279678"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Player 1 uses his 2 hours on the first night to observe white dwarfs. He has lost half of his time on the middle night to cloud so uses the remaining hour to observe red giants and then also uses the 1 hour on the last night to observe white dwarfs. He notes down 1500 white dwarfs and 800 red giants in the row for this turn on his scorecard.</a:t>
            </a:r>
          </a:p>
        </p:txBody>
      </p:sp>
      <p:pic>
        <p:nvPicPr>
          <p:cNvPr id="16" name="Graphic 15">
            <a:extLst>
              <a:ext uri="{FF2B5EF4-FFF2-40B4-BE49-F238E27FC236}">
                <a16:creationId xmlns:a16="http://schemas.microsoft.com/office/drawing/2014/main" id="{11E642F2-84C2-D151-153D-BC7835DE8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117" y="1072356"/>
            <a:ext cx="174389" cy="174389"/>
          </a:xfrm>
          <a:prstGeom prst="rect">
            <a:avLst/>
          </a:prstGeom>
        </p:spPr>
      </p:pic>
      <p:pic>
        <p:nvPicPr>
          <p:cNvPr id="18" name="Graphic 17">
            <a:extLst>
              <a:ext uri="{FF2B5EF4-FFF2-40B4-BE49-F238E27FC236}">
                <a16:creationId xmlns:a16="http://schemas.microsoft.com/office/drawing/2014/main" id="{255EACD5-0A4D-CCFC-D698-218C0E589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6313" y="1060064"/>
            <a:ext cx="43200" cy="172800"/>
          </a:xfrm>
          <a:prstGeom prst="rect">
            <a:avLst/>
          </a:prstGeom>
        </p:spPr>
      </p:pic>
      <p:pic>
        <p:nvPicPr>
          <p:cNvPr id="19" name="Graphic 18">
            <a:extLst>
              <a:ext uri="{FF2B5EF4-FFF2-40B4-BE49-F238E27FC236}">
                <a16:creationId xmlns:a16="http://schemas.microsoft.com/office/drawing/2014/main" id="{37741AD5-A70A-61EB-D86B-E6C89B724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87" y="1066017"/>
            <a:ext cx="174389" cy="174389"/>
          </a:xfrm>
          <a:prstGeom prst="rect">
            <a:avLst/>
          </a:prstGeom>
        </p:spPr>
      </p:pic>
      <p:pic>
        <p:nvPicPr>
          <p:cNvPr id="20" name="Graphic 19">
            <a:extLst>
              <a:ext uri="{FF2B5EF4-FFF2-40B4-BE49-F238E27FC236}">
                <a16:creationId xmlns:a16="http://schemas.microsoft.com/office/drawing/2014/main" id="{CADBAAFB-63A3-AA0B-DB86-1A719262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2057" y="1060064"/>
            <a:ext cx="174389" cy="174389"/>
          </a:xfrm>
          <a:prstGeom prst="rect">
            <a:avLst/>
          </a:prstGeom>
        </p:spPr>
      </p:pic>
      <p:sp>
        <p:nvSpPr>
          <p:cNvPr id="22" name="Rounded Rectangle 21">
            <a:extLst>
              <a:ext uri="{FF2B5EF4-FFF2-40B4-BE49-F238E27FC236}">
                <a16:creationId xmlns:a16="http://schemas.microsoft.com/office/drawing/2014/main" id="{614467FA-BC60-EE7C-C427-EEF7E0259F8B}"/>
              </a:ext>
            </a:extLst>
          </p:cNvPr>
          <p:cNvSpPr>
            <a:spLocks noChangeAspect="1"/>
          </p:cNvSpPr>
          <p:nvPr/>
        </p:nvSpPr>
        <p:spPr>
          <a:xfrm>
            <a:off x="512713"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4D772A6-5088-70CF-6EDE-7F2C8E9C6A0D}"/>
              </a:ext>
            </a:extLst>
          </p:cNvPr>
          <p:cNvSpPr txBox="1"/>
          <p:nvPr/>
        </p:nvSpPr>
        <p:spPr>
          <a:xfrm>
            <a:off x="475130" y="4257655"/>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 </a:t>
            </a:r>
          </a:p>
          <a:p>
            <a:pPr algn="ctr"/>
            <a:r>
              <a:rPr lang="en-US" sz="1000" dirty="0">
                <a:latin typeface="Arial" panose="020B0604020202020204" pitchFamily="34" charset="0"/>
                <a:cs typeface="Arial" panose="020B0604020202020204" pitchFamily="34" charset="0"/>
              </a:rPr>
              <a:t>dark time</a:t>
            </a:r>
          </a:p>
        </p:txBody>
      </p:sp>
      <p:sp>
        <p:nvSpPr>
          <p:cNvPr id="24" name="Rounded Rectangle 23">
            <a:extLst>
              <a:ext uri="{FF2B5EF4-FFF2-40B4-BE49-F238E27FC236}">
                <a16:creationId xmlns:a16="http://schemas.microsoft.com/office/drawing/2014/main" id="{E069A058-272F-D0FD-4B75-A1B115BF6DE6}"/>
              </a:ext>
            </a:extLst>
          </p:cNvPr>
          <p:cNvSpPr>
            <a:spLocks noChangeAspect="1"/>
          </p:cNvSpPr>
          <p:nvPr/>
        </p:nvSpPr>
        <p:spPr>
          <a:xfrm>
            <a:off x="1440183"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B2AA042-E3AB-7E22-2A15-F3CAE1478162}"/>
              </a:ext>
            </a:extLst>
          </p:cNvPr>
          <p:cNvSpPr txBox="1"/>
          <p:nvPr/>
        </p:nvSpPr>
        <p:spPr>
          <a:xfrm>
            <a:off x="1402600" y="4257655"/>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1 hour </a:t>
            </a:r>
          </a:p>
          <a:p>
            <a:pPr algn="ctr"/>
            <a:r>
              <a:rPr lang="en-US" sz="1000" dirty="0">
                <a:latin typeface="Arial" panose="020B0604020202020204" pitchFamily="34" charset="0"/>
                <a:cs typeface="Arial" panose="020B0604020202020204" pitchFamily="34" charset="0"/>
              </a:rPr>
              <a:t>dark time</a:t>
            </a:r>
          </a:p>
        </p:txBody>
      </p:sp>
      <p:sp>
        <p:nvSpPr>
          <p:cNvPr id="26" name="Rounded Rectangle 25">
            <a:extLst>
              <a:ext uri="{FF2B5EF4-FFF2-40B4-BE49-F238E27FC236}">
                <a16:creationId xmlns:a16="http://schemas.microsoft.com/office/drawing/2014/main" id="{04F8C0EB-9DDD-E983-AF83-8C9E8AFCEF64}"/>
              </a:ext>
            </a:extLst>
          </p:cNvPr>
          <p:cNvSpPr>
            <a:spLocks noChangeAspect="1"/>
          </p:cNvSpPr>
          <p:nvPr/>
        </p:nvSpPr>
        <p:spPr>
          <a:xfrm>
            <a:off x="2367653"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086F246-0EC7-8163-756D-42A7B016F6A0}"/>
              </a:ext>
            </a:extLst>
          </p:cNvPr>
          <p:cNvSpPr txBox="1"/>
          <p:nvPr/>
        </p:nvSpPr>
        <p:spPr>
          <a:xfrm>
            <a:off x="2294802" y="4270686"/>
            <a:ext cx="78098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hours </a:t>
            </a:r>
          </a:p>
          <a:p>
            <a:pPr algn="ctr"/>
            <a:r>
              <a:rPr lang="en-US" sz="1000" dirty="0">
                <a:latin typeface="Arial" panose="020B0604020202020204" pitchFamily="34" charset="0"/>
                <a:cs typeface="Arial" panose="020B0604020202020204" pitchFamily="34" charset="0"/>
              </a:rPr>
              <a:t>bright time</a:t>
            </a:r>
          </a:p>
        </p:txBody>
      </p:sp>
      <p:sp>
        <p:nvSpPr>
          <p:cNvPr id="28" name="Rounded Rectangle 27">
            <a:extLst>
              <a:ext uri="{FF2B5EF4-FFF2-40B4-BE49-F238E27FC236}">
                <a16:creationId xmlns:a16="http://schemas.microsoft.com/office/drawing/2014/main" id="{EC9CB3FA-19BA-1408-A3BC-E597E5B6D072}"/>
              </a:ext>
            </a:extLst>
          </p:cNvPr>
          <p:cNvSpPr>
            <a:spLocks noChangeAspect="1"/>
          </p:cNvSpPr>
          <p:nvPr/>
        </p:nvSpPr>
        <p:spPr>
          <a:xfrm>
            <a:off x="3656314"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FD29F20-3402-8056-E3D4-22FE1F827493}"/>
              </a:ext>
            </a:extLst>
          </p:cNvPr>
          <p:cNvSpPr txBox="1"/>
          <p:nvPr/>
        </p:nvSpPr>
        <p:spPr>
          <a:xfrm>
            <a:off x="3632356" y="4045994"/>
            <a:ext cx="683200" cy="954107"/>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Supernova</a:t>
            </a:r>
          </a:p>
          <a:p>
            <a:pPr algn="ctr"/>
            <a:r>
              <a:rPr lang="en-US" sz="800" dirty="0">
                <a:latin typeface="Arial" panose="020B0604020202020204" pitchFamily="34" charset="0"/>
                <a:cs typeface="Arial" panose="020B0604020202020204" pitchFamily="34" charset="0"/>
              </a:rPr>
              <a:t>Spend 1 hour bright or dark time</a:t>
            </a:r>
          </a:p>
          <a:p>
            <a:pPr algn="ctr"/>
            <a:r>
              <a:rPr lang="en-US" sz="800" dirty="0">
                <a:latin typeface="Arial" panose="020B0604020202020204" pitchFamily="34" charset="0"/>
                <a:cs typeface="Arial" panose="020B0604020202020204" pitchFamily="34" charset="0"/>
              </a:rPr>
              <a:t>2 points</a:t>
            </a:r>
          </a:p>
          <a:p>
            <a:pPr algn="ctr"/>
            <a:endParaRPr lang="en-US" sz="800" dirty="0">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14CA0A22-5C6C-C43D-7F70-A711C87A5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60" y="3801092"/>
            <a:ext cx="174389" cy="174389"/>
          </a:xfrm>
          <a:prstGeom prst="rect">
            <a:avLst/>
          </a:prstGeom>
        </p:spPr>
      </p:pic>
      <p:pic>
        <p:nvPicPr>
          <p:cNvPr id="31" name="Graphic 30">
            <a:extLst>
              <a:ext uri="{FF2B5EF4-FFF2-40B4-BE49-F238E27FC236}">
                <a16:creationId xmlns:a16="http://schemas.microsoft.com/office/drawing/2014/main" id="{A4622342-8B0D-54AF-A836-4ED59F536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2356" y="3788800"/>
            <a:ext cx="43200" cy="172800"/>
          </a:xfrm>
          <a:prstGeom prst="rect">
            <a:avLst/>
          </a:prstGeom>
        </p:spPr>
      </p:pic>
      <p:pic>
        <p:nvPicPr>
          <p:cNvPr id="32" name="Graphic 31">
            <a:extLst>
              <a:ext uri="{FF2B5EF4-FFF2-40B4-BE49-F238E27FC236}">
                <a16:creationId xmlns:a16="http://schemas.microsoft.com/office/drawing/2014/main" id="{0A557316-3B0C-D20C-C046-522D90B9B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0630" y="3794753"/>
            <a:ext cx="174389" cy="174389"/>
          </a:xfrm>
          <a:prstGeom prst="rect">
            <a:avLst/>
          </a:prstGeom>
        </p:spPr>
      </p:pic>
      <p:pic>
        <p:nvPicPr>
          <p:cNvPr id="33" name="Graphic 32">
            <a:extLst>
              <a:ext uri="{FF2B5EF4-FFF2-40B4-BE49-F238E27FC236}">
                <a16:creationId xmlns:a16="http://schemas.microsoft.com/office/drawing/2014/main" id="{EA6540CC-9E1C-B9BA-6AE7-781E5A87C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8100" y="3788800"/>
            <a:ext cx="174389" cy="174389"/>
          </a:xfrm>
          <a:prstGeom prst="rect">
            <a:avLst/>
          </a:prstGeom>
        </p:spPr>
      </p:pic>
      <p:sp>
        <p:nvSpPr>
          <p:cNvPr id="34" name="TextBox 33">
            <a:extLst>
              <a:ext uri="{FF2B5EF4-FFF2-40B4-BE49-F238E27FC236}">
                <a16:creationId xmlns:a16="http://schemas.microsoft.com/office/drawing/2014/main" id="{6D642094-DA4B-3CA7-AF80-D396EFC22394}"/>
              </a:ext>
            </a:extLst>
          </p:cNvPr>
          <p:cNvSpPr txBox="1"/>
          <p:nvPr/>
        </p:nvSpPr>
        <p:spPr>
          <a:xfrm>
            <a:off x="475130" y="3452850"/>
            <a:ext cx="356219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Player 2 draws the following time and event cards</a:t>
            </a:r>
          </a:p>
        </p:txBody>
      </p:sp>
      <p:sp>
        <p:nvSpPr>
          <p:cNvPr id="37" name="TextBox 36">
            <a:extLst>
              <a:ext uri="{FF2B5EF4-FFF2-40B4-BE49-F238E27FC236}">
                <a16:creationId xmlns:a16="http://schemas.microsoft.com/office/drawing/2014/main" id="{E15D2EF0-38C6-5688-A19F-65C52045A579}"/>
              </a:ext>
            </a:extLst>
          </p:cNvPr>
          <p:cNvSpPr txBox="1"/>
          <p:nvPr/>
        </p:nvSpPr>
        <p:spPr>
          <a:xfrm>
            <a:off x="369226" y="4973667"/>
            <a:ext cx="4279678" cy="175432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Player 2 uses her 2 hours on the first night to observe nearby quasars. She use the 1 hour on the middle night to observe white dwarfs. Finally she uses one hour of the time on the last night to observe her Target of Opportunity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supernova and the remaining one hour on the last night of time to observe distant quasars. As player 2 observed her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 she keeps it until the end of the game. She notes down 500 white dwarfs, 2000 nearby quasars and 400 distant quasars in the row for this turn on her scorecard.</a:t>
            </a:r>
          </a:p>
        </p:txBody>
      </p:sp>
      <p:sp>
        <p:nvSpPr>
          <p:cNvPr id="38" name="TextBox 37">
            <a:extLst>
              <a:ext uri="{FF2B5EF4-FFF2-40B4-BE49-F238E27FC236}">
                <a16:creationId xmlns:a16="http://schemas.microsoft.com/office/drawing/2014/main" id="{B43385D1-6ED1-2787-8B0D-FFB0B8E8C8B8}"/>
              </a:ext>
            </a:extLst>
          </p:cNvPr>
          <p:cNvSpPr txBox="1"/>
          <p:nvPr/>
        </p:nvSpPr>
        <p:spPr>
          <a:xfrm>
            <a:off x="5987165" y="137836"/>
            <a:ext cx="2661754"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Variants to Try</a:t>
            </a:r>
          </a:p>
        </p:txBody>
      </p:sp>
      <p:sp>
        <p:nvSpPr>
          <p:cNvPr id="39" name="TextBox 38">
            <a:extLst>
              <a:ext uri="{FF2B5EF4-FFF2-40B4-BE49-F238E27FC236}">
                <a16:creationId xmlns:a16="http://schemas.microsoft.com/office/drawing/2014/main" id="{9C99174F-7818-E998-A705-1123393727B8}"/>
              </a:ext>
            </a:extLst>
          </p:cNvPr>
          <p:cNvSpPr txBox="1"/>
          <p:nvPr/>
        </p:nvSpPr>
        <p:spPr>
          <a:xfrm>
            <a:off x="4974272" y="1115471"/>
            <a:ext cx="4613351" cy="5447645"/>
          </a:xfrm>
          <a:prstGeom prst="rect">
            <a:avLst/>
          </a:prstGeom>
          <a:noFill/>
        </p:spPr>
        <p:txBody>
          <a:bodyPr wrap="square" rtlCol="0">
            <a:spAutoFit/>
          </a:bodyPr>
          <a:lstStyle/>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Extra Observatory Cards: </a:t>
            </a:r>
            <a:r>
              <a:rPr lang="en-US" sz="1200" dirty="0">
                <a:latin typeface="Arial" panose="020B0604020202020204" pitchFamily="34" charset="0"/>
                <a:cs typeface="Arial" panose="020B0604020202020204" pitchFamily="34" charset="0"/>
              </a:rPr>
              <a:t>Use the extra observatory cards (those marked with an *) in the game</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Trading Time: </a:t>
            </a:r>
            <a:r>
              <a:rPr lang="en-US" sz="1200" dirty="0">
                <a:latin typeface="Arial" panose="020B0604020202020204" pitchFamily="34" charset="0"/>
                <a:cs typeface="Arial" panose="020B0604020202020204" pitchFamily="34" charset="0"/>
              </a:rPr>
              <a:t>Each turn, once all players have drawn all time and event cards, players can trade time by bartering with other players. If a player trades time on a night affected by a weather card, the effect of that weather card is applied to the time before it is traded</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More Science Goals: </a:t>
            </a:r>
            <a:r>
              <a:rPr lang="en-US" sz="1200" dirty="0">
                <a:latin typeface="Arial" panose="020B0604020202020204" pitchFamily="34" charset="0"/>
                <a:cs typeface="Arial" panose="020B0604020202020204" pitchFamily="34" charset="0"/>
              </a:rPr>
              <a:t>Allow players who have completed their science goal to draw a new science goal. If a player draws a new science goal and then doesn’t complete it then subtract the points on the card for that science goal from that player’s total at the end.</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Target of Opportunity Priority: </a:t>
            </a:r>
            <a:r>
              <a:rPr lang="en-US" sz="1200" dirty="0">
                <a:latin typeface="Arial" panose="020B0604020202020204" pitchFamily="34" charset="0"/>
                <a:cs typeface="Arial" panose="020B0604020202020204" pitchFamily="34" charset="0"/>
              </a:rPr>
              <a:t>ToOs are very important so you should be able to take control of the telescope to observe one. In this variant if you draw a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 you may use it to take the exact amount of time listed on the card from another player. You use that amount of time from the other player to observe your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and they cannot use that time. All players will need to draw time and event cards for a turn/month at the same time to make this work.</a:t>
            </a:r>
            <a:endParaRPr lang="en-US" sz="1200" dirty="0"/>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The full year: </a:t>
            </a:r>
            <a:r>
              <a:rPr lang="en-US" sz="1200" dirty="0">
                <a:latin typeface="Arial" panose="020B0604020202020204" pitchFamily="34" charset="0"/>
                <a:cs typeface="Arial" panose="020B0604020202020204" pitchFamily="34" charset="0"/>
              </a:rPr>
              <a:t>Play a longer version of the game in normal play by adding an extra six months. When doing this double the number of objects needed to complete each science goal and double the points for all science goals. The first six turns operate the same as the normal play rules with one exception, so not discard your event cards (with the exception of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cards) and shuffle them back in to the deck. At the start of turn 7, two new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cards per player are added to the deck. After turn 7 remove cards from the time and event deck in the…</a:t>
            </a:r>
          </a:p>
        </p:txBody>
      </p:sp>
      <p:sp>
        <p:nvSpPr>
          <p:cNvPr id="40" name="TextBox 39">
            <a:extLst>
              <a:ext uri="{FF2B5EF4-FFF2-40B4-BE49-F238E27FC236}">
                <a16:creationId xmlns:a16="http://schemas.microsoft.com/office/drawing/2014/main" id="{0C768564-1A30-91C1-8187-F05D6F0FFF80}"/>
              </a:ext>
            </a:extLst>
          </p:cNvPr>
          <p:cNvSpPr txBox="1"/>
          <p:nvPr/>
        </p:nvSpPr>
        <p:spPr>
          <a:xfrm>
            <a:off x="4974272" y="685808"/>
            <a:ext cx="461335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you’ve played the game a few times then why not try one of these variants to make things a bit different.</a:t>
            </a:r>
          </a:p>
        </p:txBody>
      </p:sp>
    </p:spTree>
    <p:extLst>
      <p:ext uri="{BB962C8B-B14F-4D97-AF65-F5344CB8AC3E}">
        <p14:creationId xmlns:p14="http://schemas.microsoft.com/office/powerpoint/2010/main" val="8155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C2BD-5D49-EAC3-2BE7-2F80E1CB146F}"/>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5453FE7D-0D35-4E94-A374-279FB2FFFA9E}"/>
              </a:ext>
            </a:extLst>
          </p:cNvPr>
          <p:cNvSpPr txBox="1"/>
          <p:nvPr/>
        </p:nvSpPr>
        <p:spPr>
          <a:xfrm>
            <a:off x="538561" y="206930"/>
            <a:ext cx="3860800"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Variants to Try (cont.)</a:t>
            </a:r>
          </a:p>
        </p:txBody>
      </p:sp>
      <p:sp>
        <p:nvSpPr>
          <p:cNvPr id="40" name="TextBox 39">
            <a:extLst>
              <a:ext uri="{FF2B5EF4-FFF2-40B4-BE49-F238E27FC236}">
                <a16:creationId xmlns:a16="http://schemas.microsoft.com/office/drawing/2014/main" id="{C9245160-CC0C-DA67-E787-773550D7DF57}"/>
              </a:ext>
            </a:extLst>
          </p:cNvPr>
          <p:cNvSpPr txBox="1"/>
          <p:nvPr/>
        </p:nvSpPr>
        <p:spPr>
          <a:xfrm>
            <a:off x="274840" y="773942"/>
            <a:ext cx="4388242"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reverse order you added them in the first 6 months. So, at the start of turn 8 remove the 6 hour cards from the time deck and one weather card per player from the event deck. Then remove all the 5 hour cards and one weather card per player at the start of turn 9, etc. Use a second scorecard for the second six months. All observations across the twelve months towards science </a:t>
            </a:r>
            <a:r>
              <a:rPr lang="en-US" sz="1200" dirty="0" err="1">
                <a:latin typeface="Arial" panose="020B0604020202020204" pitchFamily="34" charset="0"/>
                <a:cs typeface="Arial" panose="020B0604020202020204" pitchFamily="34" charset="0"/>
              </a:rPr>
              <a:t>goalsß</a:t>
            </a:r>
            <a:r>
              <a:rPr lang="en-US" sz="1200" dirty="0">
                <a:latin typeface="Arial" panose="020B0604020202020204" pitchFamily="34" charset="0"/>
                <a:cs typeface="Arial" panose="020B0604020202020204" pitchFamily="34" charset="0"/>
              </a:rPr>
              <a:t>.</a:t>
            </a:r>
          </a:p>
        </p:txBody>
      </p:sp>
      <p:sp>
        <p:nvSpPr>
          <p:cNvPr id="41" name="TextBox 40">
            <a:extLst>
              <a:ext uri="{FF2B5EF4-FFF2-40B4-BE49-F238E27FC236}">
                <a16:creationId xmlns:a16="http://schemas.microsoft.com/office/drawing/2014/main" id="{5DF5EA55-6242-04C8-7F36-303DFC1D0F14}"/>
              </a:ext>
            </a:extLst>
          </p:cNvPr>
          <p:cNvSpPr txBox="1"/>
          <p:nvPr/>
        </p:nvSpPr>
        <p:spPr>
          <a:xfrm>
            <a:off x="1757067" y="2147276"/>
            <a:ext cx="142378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Credits</a:t>
            </a:r>
          </a:p>
        </p:txBody>
      </p:sp>
      <p:sp>
        <p:nvSpPr>
          <p:cNvPr id="5" name="TextBox 4">
            <a:extLst>
              <a:ext uri="{FF2B5EF4-FFF2-40B4-BE49-F238E27FC236}">
                <a16:creationId xmlns:a16="http://schemas.microsoft.com/office/drawing/2014/main" id="{BE518A8E-645B-5530-9D79-B070A6266576}"/>
              </a:ext>
            </a:extLst>
          </p:cNvPr>
          <p:cNvSpPr txBox="1"/>
          <p:nvPr/>
        </p:nvSpPr>
        <p:spPr>
          <a:xfrm>
            <a:off x="138791" y="2569090"/>
            <a:ext cx="4524289" cy="223138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Game: Sloan Digital Sky Survey/Niall Deacon</a:t>
            </a:r>
          </a:p>
          <a:p>
            <a:r>
              <a:rPr lang="en-US" sz="1200" dirty="0">
                <a:latin typeface="Arial" panose="020B0604020202020204" pitchFamily="34" charset="0"/>
                <a:cs typeface="Arial" panose="020B0604020202020204" pitchFamily="34" charset="0"/>
              </a:rPr>
              <a:t>Image credits: Sloan Digital Sky Survey</a:t>
            </a:r>
          </a:p>
          <a:p>
            <a:r>
              <a:rPr lang="en-US" sz="1200" dirty="0">
                <a:latin typeface="Arial" panose="020B0604020202020204" pitchFamily="34" charset="0"/>
                <a:cs typeface="Arial" panose="020B0604020202020204" pitchFamily="34" charset="0"/>
              </a:rPr>
              <a:t>Illustration images: Time – IC 5146; Event – NGC 5257; Science Goals – Stephan’s Quintet, Box image – Abell 2151</a:t>
            </a:r>
          </a:p>
          <a:p>
            <a:r>
              <a:rPr lang="en-US" sz="1200" dirty="0">
                <a:latin typeface="Arial" panose="020B0604020202020204" pitchFamily="34" charset="0"/>
                <a:cs typeface="Arial" panose="020B0604020202020204" pitchFamily="34" charset="0"/>
              </a:rPr>
              <a:t>Icon credits: </a:t>
            </a:r>
            <a:r>
              <a:rPr lang="en-GB" sz="1200" dirty="0">
                <a:latin typeface="Arial" panose="020B0604020202020204" pitchFamily="34" charset="0"/>
                <a:cs typeface="Arial" panose="020B0604020202020204" pitchFamily="34" charset="0"/>
              </a:rPr>
              <a:t>Font Awesome by Dave Gandy - </a:t>
            </a:r>
            <a:r>
              <a:rPr lang="en-GB" sz="1200" dirty="0" err="1">
                <a:latin typeface="Arial" panose="020B0604020202020204" pitchFamily="34" charset="0"/>
                <a:cs typeface="Arial" panose="020B0604020202020204" pitchFamily="34" charset="0"/>
              </a:rPr>
              <a:t>fontawesome.io</a:t>
            </a:r>
            <a:endParaRPr lang="en-GB"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Thanks to the Anne-Marie </a:t>
            </a:r>
            <a:r>
              <a:rPr lang="en-US" sz="1200" dirty="0" err="1">
                <a:latin typeface="Arial" panose="020B0604020202020204" pitchFamily="34" charset="0"/>
                <a:cs typeface="Arial" panose="020B0604020202020204" pitchFamily="34" charset="0"/>
              </a:rPr>
              <a:t>Weijmans</a:t>
            </a:r>
            <a:r>
              <a:rPr lang="en-US" sz="1200" dirty="0">
                <a:latin typeface="Arial" panose="020B0604020202020204" pitchFamily="34" charset="0"/>
                <a:cs typeface="Arial" panose="020B0604020202020204" pitchFamily="34" charset="0"/>
              </a:rPr>
              <a:t>, the St Andrews galaxies group, Emily Griffith &amp; the group at the University of Colorado, and the Haus der </a:t>
            </a:r>
            <a:r>
              <a:rPr lang="en-US" sz="1200" dirty="0" err="1">
                <a:latin typeface="Arial" panose="020B0604020202020204" pitchFamily="34" charset="0"/>
                <a:cs typeface="Arial" panose="020B0604020202020204" pitchFamily="34" charset="0"/>
              </a:rPr>
              <a:t>Astronomie</a:t>
            </a:r>
            <a:r>
              <a:rPr lang="en-US" sz="1200" dirty="0">
                <a:latin typeface="Arial" panose="020B0604020202020204" pitchFamily="34" charset="0"/>
                <a:cs typeface="Arial" panose="020B0604020202020204" pitchFamily="34" charset="0"/>
              </a:rPr>
              <a:t> BOGY interns for helping to test the game and for giving helpful feedback and suggestions for new rules.</a:t>
            </a:r>
          </a:p>
          <a:p>
            <a:r>
              <a:rPr lang="en-GB" sz="1200" dirty="0">
                <a:latin typeface="Arial" panose="020B0604020202020204" pitchFamily="34" charset="0"/>
                <a:cs typeface="Arial" panose="020B0604020202020204" pitchFamily="34" charset="0"/>
              </a:rPr>
              <a:t>Published under a Creative Commons CC-BY-4.0 License</a:t>
            </a:r>
          </a:p>
          <a:p>
            <a:endParaRPr lang="en-US" sz="7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4EEC3AB-F637-7930-7487-15EEB8CF1CAB}"/>
              </a:ext>
            </a:extLst>
          </p:cNvPr>
          <p:cNvSpPr txBox="1"/>
          <p:nvPr/>
        </p:nvSpPr>
        <p:spPr>
          <a:xfrm>
            <a:off x="138792" y="4699063"/>
            <a:ext cx="4524289" cy="1938992"/>
          </a:xfrm>
          <a:prstGeom prst="rect">
            <a:avLst/>
          </a:prstGeom>
          <a:noFill/>
        </p:spPr>
        <p:txBody>
          <a:bodyPr wrap="square" rtlCol="0">
            <a:spAutoFit/>
          </a:bodyPr>
          <a:lstStyle/>
          <a:p>
            <a:pPr>
              <a:buNone/>
            </a:pPr>
            <a:r>
              <a:rPr lang="en-GB" sz="1200" dirty="0">
                <a:latin typeface="Arial" panose="020B0604020202020204" pitchFamily="34" charset="0"/>
                <a:cs typeface="Arial" panose="020B0604020202020204" pitchFamily="34" charset="0"/>
              </a:rPr>
              <a:t>Funding for the Sloan Digital Sky Survey V has been provided by the Alfred P. Sloan Foundation, the Heising-Simons Foundation, the National Science Foundation, and the Participating Institutions. SDSS acknowledges support and resources from the </a:t>
            </a:r>
            <a:r>
              <a:rPr lang="en-GB" sz="1200" dirty="0" err="1">
                <a:latin typeface="Arial" panose="020B0604020202020204" pitchFamily="34" charset="0"/>
                <a:cs typeface="Arial" panose="020B0604020202020204" pitchFamily="34" charset="0"/>
              </a:rPr>
              <a:t>Center</a:t>
            </a:r>
            <a:r>
              <a:rPr lang="en-GB" sz="1200" dirty="0">
                <a:latin typeface="Arial" panose="020B0604020202020204" pitchFamily="34" charset="0"/>
                <a:cs typeface="Arial" panose="020B0604020202020204" pitchFamily="34" charset="0"/>
              </a:rPr>
              <a:t> for High-Performance Computing at the University of Utah. SDSS telescopes are located at Apache Point Observatory, funded by the Astrophysical Research Consortium and operated by New Mexico State University, and at Las Campanas Observatory, operated by the Carnegie Institution for Science. The SDSS web site is www.sdss.org. </a:t>
            </a:r>
          </a:p>
        </p:txBody>
      </p:sp>
      <p:sp>
        <p:nvSpPr>
          <p:cNvPr id="17" name="TextBox 16">
            <a:extLst>
              <a:ext uri="{FF2B5EF4-FFF2-40B4-BE49-F238E27FC236}">
                <a16:creationId xmlns:a16="http://schemas.microsoft.com/office/drawing/2014/main" id="{3951A605-20F4-373C-AA20-1E413B13557E}"/>
              </a:ext>
            </a:extLst>
          </p:cNvPr>
          <p:cNvSpPr txBox="1"/>
          <p:nvPr/>
        </p:nvSpPr>
        <p:spPr>
          <a:xfrm>
            <a:off x="5106871" y="206930"/>
            <a:ext cx="4524289" cy="3600986"/>
          </a:xfrm>
          <a:prstGeom prst="rect">
            <a:avLst/>
          </a:prstGeom>
          <a:noFill/>
        </p:spPr>
        <p:txBody>
          <a:bodyPr wrap="square" rtlCol="0">
            <a:spAutoFit/>
          </a:bodyPr>
          <a:lstStyle/>
          <a:p>
            <a:pPr>
              <a:buNone/>
            </a:pPr>
            <a:r>
              <a:rPr lang="en-GB" sz="1200" dirty="0">
                <a:latin typeface="Arial" panose="020B0604020202020204" pitchFamily="34" charset="0"/>
                <a:cs typeface="Arial" panose="020B0604020202020204" pitchFamily="34" charset="0"/>
              </a:rPr>
              <a:t>SDSS is managed by the Astrophysical Research Consortium for the Participating Institutions of the SDSS Collaboration, including Caltech, the Carnegie Institution for Science, Chilean National Time Allocation Committee (CNTAC) ratified researchers, The Flatiron Institute, the Gotham Participation Group, Harvard University, Heidelberg University, The Johns Hopkins University, </a:t>
            </a:r>
            <a:r>
              <a:rPr lang="en-GB" sz="1200" dirty="0" err="1">
                <a:latin typeface="Arial" panose="020B0604020202020204" pitchFamily="34" charset="0"/>
                <a:cs typeface="Arial" panose="020B0604020202020204" pitchFamily="34" charset="0"/>
              </a:rPr>
              <a:t>L’Ecole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polytechnique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fédérale</a:t>
            </a:r>
            <a:r>
              <a:rPr lang="en-GB" sz="1200" dirty="0">
                <a:latin typeface="Arial" panose="020B0604020202020204" pitchFamily="34" charset="0"/>
                <a:cs typeface="Arial" panose="020B0604020202020204" pitchFamily="34" charset="0"/>
              </a:rPr>
              <a:t> de Lausanne (EPFL), Leibniz-</a:t>
            </a:r>
            <a:r>
              <a:rPr lang="en-GB" sz="1200" dirty="0" err="1">
                <a:latin typeface="Arial" panose="020B0604020202020204" pitchFamily="34" charset="0"/>
                <a:cs typeface="Arial" panose="020B0604020202020204" pitchFamily="34" charset="0"/>
              </a:rPr>
              <a:t>Institut</a:t>
            </a:r>
            <a:r>
              <a:rPr lang="en-GB" sz="1200" dirty="0">
                <a:latin typeface="Arial" panose="020B0604020202020204" pitchFamily="34" charset="0"/>
                <a:cs typeface="Arial" panose="020B0604020202020204" pitchFamily="34" charset="0"/>
              </a:rPr>
              <a:t> für </a:t>
            </a:r>
            <a:r>
              <a:rPr lang="en-GB" sz="1200" dirty="0" err="1">
                <a:latin typeface="Arial" panose="020B0604020202020204" pitchFamily="34" charset="0"/>
                <a:cs typeface="Arial" panose="020B0604020202020204" pitchFamily="34" charset="0"/>
              </a:rPr>
              <a:t>Astrophysik</a:t>
            </a:r>
            <a:r>
              <a:rPr lang="en-GB" sz="1200" dirty="0">
                <a:latin typeface="Arial" panose="020B0604020202020204" pitchFamily="34" charset="0"/>
                <a:cs typeface="Arial" panose="020B0604020202020204" pitchFamily="34" charset="0"/>
              </a:rPr>
              <a:t> Potsdam (AIP), Max-Planck-</a:t>
            </a:r>
            <a:r>
              <a:rPr lang="en-GB" sz="1200" dirty="0" err="1">
                <a:latin typeface="Arial" panose="020B0604020202020204" pitchFamily="34" charset="0"/>
                <a:cs typeface="Arial" panose="020B0604020202020204" pitchFamily="34" charset="0"/>
              </a:rPr>
              <a:t>Institut</a:t>
            </a:r>
            <a:r>
              <a:rPr lang="en-GB" sz="1200" dirty="0">
                <a:latin typeface="Arial" panose="020B0604020202020204" pitchFamily="34" charset="0"/>
                <a:cs typeface="Arial" panose="020B0604020202020204" pitchFamily="34" charset="0"/>
              </a:rPr>
              <a:t> für </a:t>
            </a:r>
            <a:r>
              <a:rPr lang="en-GB" sz="1200" dirty="0" err="1">
                <a:latin typeface="Arial" panose="020B0604020202020204" pitchFamily="34" charset="0"/>
                <a:cs typeface="Arial" panose="020B0604020202020204" pitchFamily="34" charset="0"/>
              </a:rPr>
              <a:t>Astronomie</a:t>
            </a:r>
            <a:r>
              <a:rPr lang="en-GB" sz="1200" dirty="0">
                <a:latin typeface="Arial" panose="020B0604020202020204" pitchFamily="34" charset="0"/>
                <a:cs typeface="Arial" panose="020B0604020202020204" pitchFamily="34" charset="0"/>
              </a:rPr>
              <a:t> (MPIA Heidelberg), Max-Planck-</a:t>
            </a:r>
            <a:r>
              <a:rPr lang="en-GB" sz="1200" dirty="0" err="1">
                <a:latin typeface="Arial" panose="020B0604020202020204" pitchFamily="34" charset="0"/>
                <a:cs typeface="Arial" panose="020B0604020202020204" pitchFamily="34" charset="0"/>
              </a:rPr>
              <a:t>Institut</a:t>
            </a:r>
            <a:r>
              <a:rPr lang="en-GB" sz="1200" dirty="0">
                <a:latin typeface="Arial" panose="020B0604020202020204" pitchFamily="34" charset="0"/>
                <a:cs typeface="Arial" panose="020B0604020202020204" pitchFamily="34" charset="0"/>
              </a:rPr>
              <a:t> für </a:t>
            </a:r>
            <a:r>
              <a:rPr lang="en-GB" sz="1200" dirty="0" err="1">
                <a:latin typeface="Arial" panose="020B0604020202020204" pitchFamily="34" charset="0"/>
                <a:cs typeface="Arial" panose="020B0604020202020204" pitchFamily="34" charset="0"/>
              </a:rPr>
              <a:t>Extraterrestrische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Physik</a:t>
            </a:r>
            <a:r>
              <a:rPr lang="en-GB" sz="1200" dirty="0">
                <a:latin typeface="Arial" panose="020B0604020202020204" pitchFamily="34" charset="0"/>
                <a:cs typeface="Arial" panose="020B0604020202020204" pitchFamily="34" charset="0"/>
              </a:rPr>
              <a:t> (MPE), Nanjing University, National Astronomical Observatories of China (NAOC), New Mexico State University, The Ohio State University, Pennsylvania State University, Smithsonian Astrophysical Observatory, Space Telescope Science Institute (</a:t>
            </a:r>
            <a:r>
              <a:rPr lang="en-GB" sz="1200" dirty="0" err="1">
                <a:latin typeface="Arial" panose="020B0604020202020204" pitchFamily="34" charset="0"/>
                <a:cs typeface="Arial" panose="020B0604020202020204" pitchFamily="34" charset="0"/>
              </a:rPr>
              <a:t>STScI</a:t>
            </a:r>
            <a:r>
              <a:rPr lang="en-GB" sz="1200" dirty="0">
                <a:latin typeface="Arial" panose="020B0604020202020204" pitchFamily="34" charset="0"/>
                <a:cs typeface="Arial" panose="020B0604020202020204" pitchFamily="34" charset="0"/>
              </a:rPr>
              <a:t>), the Stellar Astrophysics Participation Group, Universidad Nacional </a:t>
            </a:r>
            <a:r>
              <a:rPr lang="en-GB" sz="1200" dirty="0" err="1">
                <a:latin typeface="Arial" panose="020B0604020202020204" pitchFamily="34" charset="0"/>
                <a:cs typeface="Arial" panose="020B0604020202020204" pitchFamily="34" charset="0"/>
              </a:rPr>
              <a:t>Autónoma</a:t>
            </a:r>
            <a:r>
              <a:rPr lang="en-GB" sz="1200" dirty="0">
                <a:latin typeface="Arial" panose="020B0604020202020204" pitchFamily="34" charset="0"/>
                <a:cs typeface="Arial" panose="020B0604020202020204" pitchFamily="34" charset="0"/>
              </a:rPr>
              <a:t> de México, University of Arizona, University of Colorado Boulder, University of Illinois at Urbana-Champaign, University of Toronto, University of Utah, University of Virginia, Yale University, and Yunnan University.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2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82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52B1F9-D7DB-CE97-CA1A-E55F93D306A6}"/>
              </a:ext>
            </a:extLst>
          </p:cNvPr>
          <p:cNvSpPr txBox="1"/>
          <p:nvPr/>
        </p:nvSpPr>
        <p:spPr>
          <a:xfrm>
            <a:off x="3634081" y="70657"/>
            <a:ext cx="2637838" cy="523220"/>
          </a:xfrm>
          <a:prstGeom prst="rect">
            <a:avLst/>
          </a:prstGeom>
          <a:noFill/>
        </p:spPr>
        <p:txBody>
          <a:bodyPr wrap="none" rtlCol="0">
            <a:spAutoFit/>
          </a:bodyPr>
          <a:lstStyle/>
          <a:p>
            <a:r>
              <a:rPr lang="en-US" sz="2800" b="1" dirty="0">
                <a:latin typeface="Arial" panose="020B0604020202020204" pitchFamily="34" charset="0"/>
              </a:rPr>
              <a:t>Teacher Notes</a:t>
            </a:r>
          </a:p>
        </p:txBody>
      </p:sp>
      <p:sp>
        <p:nvSpPr>
          <p:cNvPr id="7" name="TextBox 6">
            <a:extLst>
              <a:ext uri="{FF2B5EF4-FFF2-40B4-BE49-F238E27FC236}">
                <a16:creationId xmlns:a16="http://schemas.microsoft.com/office/drawing/2014/main" id="{364A1E6B-3AC7-740A-889E-DA23809D2992}"/>
              </a:ext>
            </a:extLst>
          </p:cNvPr>
          <p:cNvSpPr txBox="1"/>
          <p:nvPr/>
        </p:nvSpPr>
        <p:spPr>
          <a:xfrm>
            <a:off x="338290" y="593877"/>
            <a:ext cx="4310827" cy="830997"/>
          </a:xfrm>
          <a:prstGeom prst="rect">
            <a:avLst/>
          </a:prstGeom>
          <a:noFill/>
        </p:spPr>
        <p:txBody>
          <a:bodyPr wrap="square" rtlCol="0">
            <a:spAutoFit/>
          </a:bodyPr>
          <a:lstStyle/>
          <a:p>
            <a:r>
              <a:rPr lang="en-US" sz="1200" dirty="0">
                <a:latin typeface="Arial" panose="020B0604020202020204" pitchFamily="34" charset="0"/>
              </a:rPr>
              <a:t>This game presents a very simplified version of some of the trade-offs astronomers need to make when conducting surveys.</a:t>
            </a:r>
          </a:p>
          <a:p>
            <a:r>
              <a:rPr lang="en-US" sz="1200" dirty="0">
                <a:latin typeface="Arial" panose="020B0604020202020204" pitchFamily="34" charset="0"/>
              </a:rPr>
              <a:t>Some things your students may learn playing this game:</a:t>
            </a:r>
          </a:p>
        </p:txBody>
      </p:sp>
      <p:sp>
        <p:nvSpPr>
          <p:cNvPr id="8" name="TextBox 7">
            <a:extLst>
              <a:ext uri="{FF2B5EF4-FFF2-40B4-BE49-F238E27FC236}">
                <a16:creationId xmlns:a16="http://schemas.microsoft.com/office/drawing/2014/main" id="{0DD426F0-F770-075F-3C1C-1F1DBCE99BB7}"/>
              </a:ext>
            </a:extLst>
          </p:cNvPr>
          <p:cNvSpPr txBox="1"/>
          <p:nvPr/>
        </p:nvSpPr>
        <p:spPr>
          <a:xfrm>
            <a:off x="338290" y="1508805"/>
            <a:ext cx="4310826"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rPr>
              <a:t>Poor weather can affect astronomical observations</a:t>
            </a:r>
          </a:p>
          <a:p>
            <a:pPr marL="171450" indent="-171450">
              <a:buFont typeface="Arial" panose="020B0604020202020204" pitchFamily="34" charset="0"/>
              <a:buChar char="•"/>
            </a:pPr>
            <a:r>
              <a:rPr lang="en-US" sz="1200" dirty="0">
                <a:latin typeface="Arial" panose="020B0604020202020204" pitchFamily="34" charset="0"/>
              </a:rPr>
              <a:t>Sometimes astronomical instruments have problems that may affect observations (the game exaggerates how often and severe these are).</a:t>
            </a:r>
          </a:p>
          <a:p>
            <a:pPr marL="171450" indent="-171450">
              <a:buFont typeface="Arial" panose="020B0604020202020204" pitchFamily="34" charset="0"/>
              <a:buChar char="•"/>
            </a:pPr>
            <a:r>
              <a:rPr lang="en-US" sz="1200" dirty="0">
                <a:latin typeface="Arial" panose="020B0604020202020204" pitchFamily="34" charset="0"/>
              </a:rPr>
              <a:t>Much of science is done by large groups of scientists with different interests who work together</a:t>
            </a:r>
          </a:p>
          <a:p>
            <a:pPr marL="171450" indent="-171450">
              <a:buFont typeface="Arial" panose="020B0604020202020204" pitchFamily="34" charset="0"/>
              <a:buChar char="•"/>
            </a:pPr>
            <a:r>
              <a:rPr lang="en-US" sz="1200" dirty="0">
                <a:latin typeface="Arial" panose="020B0604020202020204" pitchFamily="34" charset="0"/>
              </a:rPr>
              <a:t>Moonlight can affect astronomical observations, particularly when looking in blue light</a:t>
            </a:r>
          </a:p>
          <a:p>
            <a:pPr marL="171450" indent="-171450">
              <a:buFont typeface="Arial" panose="020B0604020202020204" pitchFamily="34" charset="0"/>
              <a:buChar char="•"/>
            </a:pPr>
            <a:r>
              <a:rPr lang="en-US" sz="1200" dirty="0">
                <a:latin typeface="Arial" panose="020B0604020202020204" pitchFamily="34" charset="0"/>
              </a:rPr>
              <a:t>Luck can also be a factor</a:t>
            </a:r>
          </a:p>
          <a:p>
            <a:pPr marL="171450" indent="-171450">
              <a:buFont typeface="Arial" panose="020B0604020202020204" pitchFamily="34" charset="0"/>
              <a:buChar char="•"/>
            </a:pPr>
            <a:r>
              <a:rPr lang="en-US" sz="1200" dirty="0">
                <a:latin typeface="Arial" panose="020B0604020202020204" pitchFamily="34" charset="0"/>
              </a:rPr>
              <a:t>Astronomers need to take lots of things into account when planning efficient observations</a:t>
            </a:r>
          </a:p>
        </p:txBody>
      </p:sp>
      <p:sp>
        <p:nvSpPr>
          <p:cNvPr id="9" name="TextBox 8">
            <a:extLst>
              <a:ext uri="{FF2B5EF4-FFF2-40B4-BE49-F238E27FC236}">
                <a16:creationId xmlns:a16="http://schemas.microsoft.com/office/drawing/2014/main" id="{EC3B439A-B86A-1E3A-AEC7-E7D6F1B03049}"/>
              </a:ext>
            </a:extLst>
          </p:cNvPr>
          <p:cNvSpPr txBox="1"/>
          <p:nvPr/>
        </p:nvSpPr>
        <p:spPr>
          <a:xfrm>
            <a:off x="338289" y="3716394"/>
            <a:ext cx="4310825" cy="1938992"/>
          </a:xfrm>
          <a:prstGeom prst="rect">
            <a:avLst/>
          </a:prstGeom>
          <a:noFill/>
        </p:spPr>
        <p:txBody>
          <a:bodyPr wrap="square" rtlCol="0">
            <a:spAutoFit/>
          </a:bodyPr>
          <a:lstStyle/>
          <a:p>
            <a:r>
              <a:rPr lang="en-US" sz="1200" dirty="0">
                <a:latin typeface="Arial" panose="020B0604020202020204" pitchFamily="34" charset="0"/>
              </a:rPr>
              <a:t>Some notes on specific cards: the red monster was a nickname given to an instrument problem that occasionally would affect the redder part of the spectrum. It made the spectra less accurate but didn’t stop the observation of red objects. A bear did once get into the kitchen at the Apache Point Observatory, nobody was harmed by the bear. Moths do sometimes get into our spectrographs as they are nice, warm places. Other observatories sometimes have surprise visitors like scorpions. Bonsai is the dog of one of the staff at Apache Point, he’s very friendly to visitors.</a:t>
            </a:r>
          </a:p>
        </p:txBody>
      </p:sp>
      <p:sp>
        <p:nvSpPr>
          <p:cNvPr id="3" name="TextBox 2">
            <a:extLst>
              <a:ext uri="{FF2B5EF4-FFF2-40B4-BE49-F238E27FC236}">
                <a16:creationId xmlns:a16="http://schemas.microsoft.com/office/drawing/2014/main" id="{72AD270C-4A87-4C32-4EBB-7B00D4CE8891}"/>
              </a:ext>
            </a:extLst>
          </p:cNvPr>
          <p:cNvSpPr txBox="1"/>
          <p:nvPr/>
        </p:nvSpPr>
        <p:spPr>
          <a:xfrm>
            <a:off x="5169782" y="593877"/>
            <a:ext cx="4150488" cy="5632311"/>
          </a:xfrm>
          <a:prstGeom prst="rect">
            <a:avLst/>
          </a:prstGeom>
          <a:noFill/>
        </p:spPr>
        <p:txBody>
          <a:bodyPr wrap="square" rtlCol="0">
            <a:spAutoFit/>
          </a:bodyPr>
          <a:lstStyle/>
          <a:p>
            <a:r>
              <a:rPr lang="en-US" sz="1200" dirty="0">
                <a:latin typeface="Arial" panose="020B0604020202020204" pitchFamily="34" charset="0"/>
              </a:rPr>
              <a:t>Notes on types of objects:</a:t>
            </a:r>
          </a:p>
          <a:p>
            <a:pPr marL="171450" indent="-171450">
              <a:buFont typeface="Arial" panose="020B0604020202020204" pitchFamily="34" charset="0"/>
              <a:buChar char="•"/>
            </a:pPr>
            <a:r>
              <a:rPr lang="en-US" sz="1200" dirty="0">
                <a:latin typeface="Arial" panose="020B0604020202020204" pitchFamily="34" charset="0"/>
              </a:rPr>
              <a:t>White dwarfs are the remnants of stars that have reached the end of their hydrogen burning lives and then evolved first to giant stars and then to planetary nebulae. In the planetary nebula phase the dying star throws off its outer layers, leaving only the remaining hot dense core. This hot dense core is the white dwarf. White dwarfs cool over time at a predictable rate so can be used as probes of the history of our galaxy.</a:t>
            </a:r>
          </a:p>
          <a:p>
            <a:pPr marL="171450" indent="-171450">
              <a:buFont typeface="Arial" panose="020B0604020202020204" pitchFamily="34" charset="0"/>
              <a:buChar char="•"/>
            </a:pPr>
            <a:r>
              <a:rPr lang="en-US" sz="1200" dirty="0">
                <a:latin typeface="Arial" panose="020B0604020202020204" pitchFamily="34" charset="0"/>
              </a:rPr>
              <a:t>Red giants are old stars that have finished burning hydrogen in their cores but haven’t yet reached the point of evolving in to white dwarfs. They are bright and the different lines in their spectra can be used to estimate the abundances of different elements.</a:t>
            </a:r>
          </a:p>
          <a:p>
            <a:pPr marL="171450" indent="-171450">
              <a:buFont typeface="Arial" panose="020B0604020202020204" pitchFamily="34" charset="0"/>
              <a:buChar char="•"/>
            </a:pPr>
            <a:r>
              <a:rPr lang="en-US" sz="1200" dirty="0">
                <a:latin typeface="Arial" panose="020B0604020202020204" pitchFamily="34" charset="0"/>
              </a:rPr>
              <a:t>Nearby and distant quasars are both types of quasars. Gas and dust falling towards supermassive black holes at the heart of distant galaxies can form a disk of material orbiting the black hole. The huge gravitational pull of these black holes can lead to these disks rotating extremely fast and the material in them becoming very hot. These huge hot disks of material are extremely bright and can outshine all of the stars in the surrounding galaxy a thousand times over. Quasars’ spectra are redshifted, the more distant they are the more they are redshifted. This moves some of their bright emission features from ultraviolet light, to visible light, or for the most distant quasars, to the infrared. This changes the </a:t>
            </a:r>
            <a:r>
              <a:rPr lang="en-US" sz="1200" dirty="0" err="1">
                <a:latin typeface="Arial" panose="020B0604020202020204" pitchFamily="34" charset="0"/>
              </a:rPr>
              <a:t>colours</a:t>
            </a:r>
            <a:r>
              <a:rPr lang="en-US" sz="1200" dirty="0">
                <a:latin typeface="Arial" panose="020B0604020202020204" pitchFamily="34" charset="0"/>
              </a:rPr>
              <a:t> of the quasars, making more distant quasars appear redder.</a:t>
            </a:r>
          </a:p>
          <a:p>
            <a:endParaRPr lang="en-US" sz="1200" dirty="0">
              <a:latin typeface="Arial" panose="020B0604020202020204" pitchFamily="34" charset="0"/>
            </a:endParaRPr>
          </a:p>
        </p:txBody>
      </p:sp>
    </p:spTree>
    <p:extLst>
      <p:ext uri="{BB962C8B-B14F-4D97-AF65-F5344CB8AC3E}">
        <p14:creationId xmlns:p14="http://schemas.microsoft.com/office/powerpoint/2010/main" val="370226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EC1D-A9C4-697D-4FE0-5BC7603D93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1044E4-D15A-E825-DCAC-C6B2DF63B102}"/>
              </a:ext>
            </a:extLst>
          </p:cNvPr>
          <p:cNvPicPr>
            <a:picLocks noChangeAspect="1"/>
          </p:cNvPicPr>
          <p:nvPr/>
        </p:nvPicPr>
        <p:blipFill>
          <a:blip r:embed="rId2"/>
          <a:stretch>
            <a:fillRect/>
          </a:stretch>
        </p:blipFill>
        <p:spPr>
          <a:xfrm>
            <a:off x="6933657" y="4735380"/>
            <a:ext cx="900000" cy="900000"/>
          </a:xfrm>
          <a:prstGeom prst="rect">
            <a:avLst/>
          </a:prstGeom>
        </p:spPr>
      </p:pic>
      <p:sp>
        <p:nvSpPr>
          <p:cNvPr id="6" name="TextBox 5">
            <a:extLst>
              <a:ext uri="{FF2B5EF4-FFF2-40B4-BE49-F238E27FC236}">
                <a16:creationId xmlns:a16="http://schemas.microsoft.com/office/drawing/2014/main" id="{F627AFB2-78EF-68EE-E22C-C1AE481BF583}"/>
              </a:ext>
            </a:extLst>
          </p:cNvPr>
          <p:cNvSpPr txBox="1"/>
          <p:nvPr/>
        </p:nvSpPr>
        <p:spPr>
          <a:xfrm>
            <a:off x="3034558" y="55078"/>
            <a:ext cx="3836884" cy="523220"/>
          </a:xfrm>
          <a:prstGeom prst="rect">
            <a:avLst/>
          </a:prstGeom>
          <a:noFill/>
        </p:spPr>
        <p:txBody>
          <a:bodyPr wrap="none" rtlCol="0">
            <a:spAutoFit/>
          </a:bodyPr>
          <a:lstStyle/>
          <a:p>
            <a:r>
              <a:rPr lang="en-US" sz="2800" b="1" dirty="0">
                <a:latin typeface="Arial" panose="020B0604020202020204" pitchFamily="34" charset="0"/>
              </a:rPr>
              <a:t>Teacher Notes (cont.)</a:t>
            </a:r>
          </a:p>
        </p:txBody>
      </p:sp>
      <p:sp>
        <p:nvSpPr>
          <p:cNvPr id="11" name="TextBox 10">
            <a:extLst>
              <a:ext uri="{FF2B5EF4-FFF2-40B4-BE49-F238E27FC236}">
                <a16:creationId xmlns:a16="http://schemas.microsoft.com/office/drawing/2014/main" id="{87CC6FFB-DF79-1D07-EC16-B09CF6179214}"/>
              </a:ext>
            </a:extLst>
          </p:cNvPr>
          <p:cNvSpPr txBox="1"/>
          <p:nvPr/>
        </p:nvSpPr>
        <p:spPr>
          <a:xfrm>
            <a:off x="5515625" y="589675"/>
            <a:ext cx="4310825" cy="461665"/>
          </a:xfrm>
          <a:prstGeom prst="rect">
            <a:avLst/>
          </a:prstGeom>
          <a:noFill/>
        </p:spPr>
        <p:txBody>
          <a:bodyPr wrap="square" rtlCol="0">
            <a:spAutoFit/>
          </a:bodyPr>
          <a:lstStyle/>
          <a:p>
            <a:r>
              <a:rPr lang="en-US" sz="1200" dirty="0">
                <a:latin typeface="Arial" panose="020B0604020202020204" pitchFamily="34" charset="0"/>
              </a:rPr>
              <a:t>Here are several ways you could use this game in a wider lesson:</a:t>
            </a:r>
          </a:p>
        </p:txBody>
      </p:sp>
      <p:sp>
        <p:nvSpPr>
          <p:cNvPr id="12" name="TextBox 11">
            <a:extLst>
              <a:ext uri="{FF2B5EF4-FFF2-40B4-BE49-F238E27FC236}">
                <a16:creationId xmlns:a16="http://schemas.microsoft.com/office/drawing/2014/main" id="{37992D2E-B2A3-67A6-2831-6EBB92889E32}"/>
              </a:ext>
            </a:extLst>
          </p:cNvPr>
          <p:cNvSpPr txBox="1"/>
          <p:nvPr/>
        </p:nvSpPr>
        <p:spPr>
          <a:xfrm>
            <a:off x="5509970" y="1072653"/>
            <a:ext cx="4052999" cy="304698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rPr>
              <a:t>Ask your students to research the different types of objects used in this game and why astronomers study their spectra.</a:t>
            </a:r>
          </a:p>
          <a:p>
            <a:pPr marL="171450" indent="-171450">
              <a:buFont typeface="Arial" panose="020B0604020202020204" pitchFamily="34" charset="0"/>
              <a:buChar char="•"/>
            </a:pPr>
            <a:r>
              <a:rPr lang="en-US" sz="1200" dirty="0">
                <a:latin typeface="Arial" panose="020B0604020202020204" pitchFamily="34" charset="0"/>
              </a:rPr>
              <a:t>Ask the students about the usage of observing time. Why do they think fewer faint objects are observed per hour?</a:t>
            </a:r>
          </a:p>
          <a:p>
            <a:pPr marL="171450" indent="-171450">
              <a:buFont typeface="Arial" panose="020B0604020202020204" pitchFamily="34" charset="0"/>
              <a:buChar char="•"/>
            </a:pPr>
            <a:r>
              <a:rPr lang="en-US" sz="1200" dirty="0">
                <a:latin typeface="Arial" panose="020B0604020202020204" pitchFamily="34" charset="0"/>
              </a:rPr>
              <a:t>Discuss with students how they would decide on how to allocate telescope resources. See if your students get something like the common model of writing proposals for observations and then a committee evaluating these proposals or if they have a different idea.</a:t>
            </a:r>
          </a:p>
          <a:p>
            <a:pPr marL="171450" indent="-171450">
              <a:buFont typeface="Arial" panose="020B0604020202020204" pitchFamily="34" charset="0"/>
              <a:buChar char="•"/>
            </a:pPr>
            <a:r>
              <a:rPr lang="en-US" sz="1200" dirty="0">
                <a:latin typeface="Arial" panose="020B0604020202020204" pitchFamily="34" charset="0"/>
              </a:rPr>
              <a:t>Give students or groups of students one science goal card each and ask them to come up with arguments as to why this science goal is important. This will involve background research.</a:t>
            </a:r>
          </a:p>
        </p:txBody>
      </p:sp>
      <p:sp>
        <p:nvSpPr>
          <p:cNvPr id="14" name="TextBox 13">
            <a:extLst>
              <a:ext uri="{FF2B5EF4-FFF2-40B4-BE49-F238E27FC236}">
                <a16:creationId xmlns:a16="http://schemas.microsoft.com/office/drawing/2014/main" id="{F1408C00-982B-0B8E-F422-B3CA931CDFE8}"/>
              </a:ext>
            </a:extLst>
          </p:cNvPr>
          <p:cNvSpPr txBox="1"/>
          <p:nvPr/>
        </p:nvSpPr>
        <p:spPr>
          <a:xfrm>
            <a:off x="5509970" y="4156007"/>
            <a:ext cx="2416046"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Download and print copies of this game</a:t>
            </a:r>
          </a:p>
        </p:txBody>
      </p:sp>
      <p:sp>
        <p:nvSpPr>
          <p:cNvPr id="15" name="TextBox 14">
            <a:extLst>
              <a:ext uri="{FF2B5EF4-FFF2-40B4-BE49-F238E27FC236}">
                <a16:creationId xmlns:a16="http://schemas.microsoft.com/office/drawing/2014/main" id="{A410E177-D2BC-A3E9-E4BD-56B80CC61371}"/>
              </a:ext>
            </a:extLst>
          </p:cNvPr>
          <p:cNvSpPr txBox="1"/>
          <p:nvPr/>
        </p:nvSpPr>
        <p:spPr>
          <a:xfrm>
            <a:off x="7964453" y="4156007"/>
            <a:ext cx="159851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More SDSS </a:t>
            </a:r>
          </a:p>
          <a:p>
            <a:pPr algn="ctr"/>
            <a:r>
              <a:rPr lang="en-US" sz="1000" dirty="0">
                <a:latin typeface="Arial" panose="020B0604020202020204" pitchFamily="34" charset="0"/>
                <a:cs typeface="Arial" panose="020B0604020202020204" pitchFamily="34" charset="0"/>
              </a:rPr>
              <a:t>educational activities</a:t>
            </a:r>
          </a:p>
        </p:txBody>
      </p:sp>
      <p:sp>
        <p:nvSpPr>
          <p:cNvPr id="16" name="TextBox 15">
            <a:extLst>
              <a:ext uri="{FF2B5EF4-FFF2-40B4-BE49-F238E27FC236}">
                <a16:creationId xmlns:a16="http://schemas.microsoft.com/office/drawing/2014/main" id="{A2DE63AB-4825-D7F9-A5D7-FBF62C5DDB73}"/>
              </a:ext>
            </a:extLst>
          </p:cNvPr>
          <p:cNvSpPr txBox="1"/>
          <p:nvPr/>
        </p:nvSpPr>
        <p:spPr>
          <a:xfrm>
            <a:off x="5756978" y="4501928"/>
            <a:ext cx="86754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From SDSS</a:t>
            </a:r>
          </a:p>
        </p:txBody>
      </p:sp>
      <p:pic>
        <p:nvPicPr>
          <p:cNvPr id="18" name="Picture 17">
            <a:extLst>
              <a:ext uri="{FF2B5EF4-FFF2-40B4-BE49-F238E27FC236}">
                <a16:creationId xmlns:a16="http://schemas.microsoft.com/office/drawing/2014/main" id="{0854F196-A4A2-DF62-E6BB-5376A99AA6BF}"/>
              </a:ext>
            </a:extLst>
          </p:cNvPr>
          <p:cNvPicPr>
            <a:picLocks noChangeAspect="1"/>
          </p:cNvPicPr>
          <p:nvPr/>
        </p:nvPicPr>
        <p:blipFill>
          <a:blip r:embed="rId3"/>
          <a:stretch>
            <a:fillRect/>
          </a:stretch>
        </p:blipFill>
        <p:spPr>
          <a:xfrm>
            <a:off x="8313708" y="4735380"/>
            <a:ext cx="900000" cy="900000"/>
          </a:xfrm>
          <a:prstGeom prst="rect">
            <a:avLst/>
          </a:prstGeom>
        </p:spPr>
      </p:pic>
      <p:sp>
        <p:nvSpPr>
          <p:cNvPr id="19" name="TextBox 18">
            <a:extLst>
              <a:ext uri="{FF2B5EF4-FFF2-40B4-BE49-F238E27FC236}">
                <a16:creationId xmlns:a16="http://schemas.microsoft.com/office/drawing/2014/main" id="{5F022732-881B-AEB1-E1D9-00305D39ECCA}"/>
              </a:ext>
            </a:extLst>
          </p:cNvPr>
          <p:cNvSpPr txBox="1"/>
          <p:nvPr/>
        </p:nvSpPr>
        <p:spPr>
          <a:xfrm>
            <a:off x="8175246" y="4501928"/>
            <a:ext cx="1176925" cy="246221"/>
          </a:xfrm>
          <a:prstGeom prst="rect">
            <a:avLst/>
          </a:prstGeom>
          <a:noFill/>
        </p:spPr>
        <p:txBody>
          <a:bodyPr wrap="none" rtlCol="0">
            <a:spAutoFit/>
          </a:bodyPr>
          <a:lstStyle/>
          <a:p>
            <a:pPr algn="ctr"/>
            <a:r>
              <a:rPr lang="en-US" sz="1000" dirty="0" err="1">
                <a:latin typeface="Arial" panose="020B0604020202020204" pitchFamily="34" charset="0"/>
                <a:cs typeface="Arial" panose="020B0604020202020204" pitchFamily="34" charset="0"/>
              </a:rPr>
              <a:t>voyages.sdss.org</a:t>
            </a:r>
            <a:endParaRPr lang="en-US" sz="10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B18428E-C07F-E2A4-0409-F0D987FD2CEE}"/>
              </a:ext>
            </a:extLst>
          </p:cNvPr>
          <p:cNvPicPr>
            <a:picLocks noChangeAspect="1"/>
          </p:cNvPicPr>
          <p:nvPr/>
        </p:nvPicPr>
        <p:blipFill>
          <a:blip r:embed="rId4"/>
          <a:stretch>
            <a:fillRect/>
          </a:stretch>
        </p:blipFill>
        <p:spPr>
          <a:xfrm>
            <a:off x="5756978" y="4735380"/>
            <a:ext cx="900000" cy="900000"/>
          </a:xfrm>
          <a:prstGeom prst="rect">
            <a:avLst/>
          </a:prstGeom>
        </p:spPr>
      </p:pic>
      <p:sp>
        <p:nvSpPr>
          <p:cNvPr id="2" name="TextBox 1">
            <a:extLst>
              <a:ext uri="{FF2B5EF4-FFF2-40B4-BE49-F238E27FC236}">
                <a16:creationId xmlns:a16="http://schemas.microsoft.com/office/drawing/2014/main" id="{97620FD5-9C71-E993-C420-827A0B5AB35A}"/>
              </a:ext>
            </a:extLst>
          </p:cNvPr>
          <p:cNvSpPr txBox="1"/>
          <p:nvPr/>
        </p:nvSpPr>
        <p:spPr>
          <a:xfrm>
            <a:off x="6792790" y="4424983"/>
            <a:ext cx="118173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From Zenodo</a:t>
            </a:r>
          </a:p>
          <a:p>
            <a:r>
              <a:rPr lang="en-US" sz="1000" dirty="0">
                <a:latin typeface="Arial" panose="020B0604020202020204" pitchFamily="34" charset="0"/>
                <a:cs typeface="Arial" panose="020B0604020202020204" pitchFamily="34" charset="0"/>
              </a:rPr>
              <a:t>record: 15526772</a:t>
            </a:r>
          </a:p>
        </p:txBody>
      </p:sp>
      <p:sp>
        <p:nvSpPr>
          <p:cNvPr id="3" name="TextBox 2">
            <a:extLst>
              <a:ext uri="{FF2B5EF4-FFF2-40B4-BE49-F238E27FC236}">
                <a16:creationId xmlns:a16="http://schemas.microsoft.com/office/drawing/2014/main" id="{3A5B5AAB-9CEC-4856-7923-E95A5A4C6DED}"/>
              </a:ext>
            </a:extLst>
          </p:cNvPr>
          <p:cNvSpPr txBox="1"/>
          <p:nvPr/>
        </p:nvSpPr>
        <p:spPr>
          <a:xfrm>
            <a:off x="389977" y="589675"/>
            <a:ext cx="4310825" cy="4893647"/>
          </a:xfrm>
          <a:prstGeom prst="rect">
            <a:avLst/>
          </a:prstGeom>
          <a:noFill/>
        </p:spPr>
        <p:txBody>
          <a:bodyPr wrap="square" rtlCol="0">
            <a:spAutoFit/>
          </a:bodyPr>
          <a:lstStyle/>
          <a:p>
            <a:r>
              <a:rPr lang="en-US" sz="1200" dirty="0">
                <a:latin typeface="Arial" panose="020B0604020202020204" pitchFamily="34" charset="0"/>
              </a:rPr>
              <a:t>Notes on observing time:</a:t>
            </a:r>
          </a:p>
          <a:p>
            <a:pPr marL="171450" indent="-171450">
              <a:buFont typeface="Arial" panose="020B0604020202020204" pitchFamily="34" charset="0"/>
              <a:buChar char="•"/>
            </a:pPr>
            <a:r>
              <a:rPr lang="en-US" sz="1200" dirty="0">
                <a:latin typeface="Arial" panose="020B0604020202020204" pitchFamily="34" charset="0"/>
              </a:rPr>
              <a:t>Astronomers typically try to observe objects so that they get a good ratio of signal to noise. If the signal to noise ratio of an observation of an object is too low then noise could make measurements of the properties of that object too inaccurate to use. Normally the longer you observe for, the better your signal to noise ratio. But at some point once an object has been observed for long enough, the signal to noise ratio is high enough for the purposes the astronomer wants to use the observation for so it would be a waste of time to observe for longer. </a:t>
            </a:r>
          </a:p>
          <a:p>
            <a:pPr marL="171450" indent="-171450">
              <a:buFont typeface="Arial" panose="020B0604020202020204" pitchFamily="34" charset="0"/>
              <a:buChar char="•"/>
            </a:pPr>
            <a:r>
              <a:rPr lang="en-US" sz="1200" dirty="0">
                <a:latin typeface="Arial" panose="020B0604020202020204" pitchFamily="34" charset="0"/>
              </a:rPr>
              <a:t>The fainter the object, the longer you would need to observe to get the required signal to noise ratio.</a:t>
            </a:r>
          </a:p>
          <a:p>
            <a:pPr marL="171450" indent="-171450">
              <a:buFont typeface="Arial" panose="020B0604020202020204" pitchFamily="34" charset="0"/>
              <a:buChar char="•"/>
            </a:pPr>
            <a:r>
              <a:rPr lang="en-US" sz="1200" dirty="0">
                <a:latin typeface="Arial" panose="020B0604020202020204" pitchFamily="34" charset="0"/>
              </a:rPr>
              <a:t>The brightness of an astronomical object is a combination of the object’s intrinsic brightness and how far away that object is. </a:t>
            </a:r>
          </a:p>
          <a:p>
            <a:pPr marL="171450" indent="-171450">
              <a:buFont typeface="Arial" panose="020B0604020202020204" pitchFamily="34" charset="0"/>
              <a:buChar char="•"/>
            </a:pPr>
            <a:r>
              <a:rPr lang="en-US" sz="1200" dirty="0">
                <a:latin typeface="Arial" panose="020B0604020202020204" pitchFamily="34" charset="0"/>
              </a:rPr>
              <a:t>The game over-simplifies brightness into objects being either bright or faint </a:t>
            </a:r>
          </a:p>
          <a:p>
            <a:pPr marL="171450" indent="-171450">
              <a:buFont typeface="Arial" panose="020B0604020202020204" pitchFamily="34" charset="0"/>
              <a:buChar char="•"/>
            </a:pPr>
            <a:r>
              <a:rPr lang="en-US" sz="1200" dirty="0">
                <a:latin typeface="Arial" panose="020B0604020202020204" pitchFamily="34" charset="0"/>
              </a:rPr>
              <a:t>The moon affects observations. When the moon is close to full and in the sky it emits a lot of blue light. This means that if you are trying to study objects where their properties in blue light is important, the observations will be made worse by the moon being in the sky. Hence astronomers prefer to observe faint, bluer objects in ”dark time” when the moon is not in the sky as opposed to “bright time” when it is. </a:t>
            </a:r>
          </a:p>
        </p:txBody>
      </p:sp>
    </p:spTree>
    <p:extLst>
      <p:ext uri="{BB962C8B-B14F-4D97-AF65-F5344CB8AC3E}">
        <p14:creationId xmlns:p14="http://schemas.microsoft.com/office/powerpoint/2010/main" val="244545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40D716B0-2AD5-42BC-2AEF-B0600080CE75}"/>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8217732A-5B32-1545-52CE-152325C1CFAF}"/>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FDB67033-3CAC-77D3-DE16-FBD36C5B3C8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33A7D136-9407-C1FB-CB42-E7E6FA761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0A3926C-4BED-33EC-0AF6-88A8AE952A4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AA68D10D-4BB1-2749-CDE1-6FB42EDB69A5}"/>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BEE2AAC7-1667-8E1B-241E-93FDB5B6509C}"/>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2316C73-8798-F8F4-F84E-875450837DE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270CD9E-3296-9B3A-34A7-E91BDBEED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6A6D3EBC-7B0A-AFAB-105B-117A527A946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468720F-BD10-3F83-0D78-BD42424E4D48}"/>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3720ED66-CEC8-1222-90E6-582A7E48AC9B}"/>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0717EEC9-50E5-0525-7E20-4DB3E8703B2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3AD6CA4B-2CF4-EAD1-3873-B2D33C6EF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F8825C9-2B3D-B66D-3186-C2569BA811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FF7DC0AB-31AE-5C35-2B41-4608A2177AE8}"/>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70AED98F-A962-B877-C0A3-E07F8E531F2F}"/>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CFA675D-5B09-47C2-88A3-B0A12C93E48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9DC2911-3F85-981D-2CF4-9C062EC6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D8390D67-DE5B-C144-942C-88077D03304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7B001D3C-CBB6-8C48-0D85-8A55748FEF5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E40FDD7D-4ADA-11E8-152B-C71BE3809A75}"/>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FE3CF6C-8BA6-0829-5AEF-DADA07F8FCA7}"/>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4352984-3A37-E298-747B-3533C5A2FBE1}"/>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537D6E2-E7B0-DB32-7C57-63641F62800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AFC893A-5A39-A422-83BA-9C5A423310E6}"/>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3D34D2B1-7CCB-9AAB-452E-8700326D53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DC1F30CC-078A-9FDD-A322-59ED3D8E1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C56E669-C4AD-D34F-CB2B-096DBE31E3B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F29CEA2-8C39-8A34-8288-0115CA066DD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8DEF9A8-3A62-F0AD-FFE1-668E593FB604}"/>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917931FD-E2E3-0BDA-C2F0-EF39A2C54F9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12D32731-AE6A-4146-7466-2BF990322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B17F35ED-8351-FED2-51EF-1C27F47B71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ACB2CA0-14F7-68D5-5263-23087DA22E7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52676C46-82CB-40C9-21BE-405EC8120AB5}"/>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FDCCA9EE-FDA6-5227-358D-26685AF3C0F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7E352CB3-235C-23BA-6DC7-2731C891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5DDD0E63-B71C-BC53-BB76-5C7A8E17BAD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24795C2-EFD6-EDFC-5184-B800A1C6376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EB3FDC2F-8185-D57A-8770-C125F7499E34}"/>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D14881E5-DC9D-553B-95DF-8A19D07292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773AD60-AF16-C7BC-7D4F-7531604AD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99BAA489-C78F-619F-332A-61F368F0105E}"/>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C9DB28F6-70E0-9886-7D48-FFEB7752D6C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9833420-54ED-98DE-6A57-A0D9B75A4E29}"/>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D3DE021-F696-396B-4965-FAA05EB4B40B}"/>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D34D9FB-F744-C31E-97EA-8067DAA02EB4}"/>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49FA15E-DDEA-168F-86C8-81E5E79CE473}"/>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279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78691</TotalTime>
  <Words>5623</Words>
  <Application>Microsoft Macintosh PowerPoint</Application>
  <PresentationFormat>A4 Paper (210x297 mm)</PresentationFormat>
  <Paragraphs>660</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Niall Deacon</dc:creator>
  <cp:lastModifiedBy>Niall Deacon</cp:lastModifiedBy>
  <cp:revision>96</cp:revision>
  <cp:lastPrinted>2025-01-31T10:23:43Z</cp:lastPrinted>
  <dcterms:created xsi:type="dcterms:W3CDTF">2024-12-09T18:47:12Z</dcterms:created>
  <dcterms:modified xsi:type="dcterms:W3CDTF">2025-06-05T12:20:26Z</dcterms:modified>
</cp:coreProperties>
</file>