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7"/>
    <p:restoredTop sz="94694"/>
  </p:normalViewPr>
  <p:slideViewPr>
    <p:cSldViewPr snapToGrid="0">
      <p:cViewPr varScale="1">
        <p:scale>
          <a:sx n="121" d="100"/>
          <a:sy n="121" d="100"/>
        </p:scale>
        <p:origin x="16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5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9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4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61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4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2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7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7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6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4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4AE27-47EA-6042-9D21-7F03E11F8E90}" type="datetimeFigureOut">
              <a:rPr lang="en-US" smtClean="0"/>
              <a:t>5/9/25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AE7CB-4972-324A-8A5B-328499337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9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759112-565B-1B13-D966-58173AEDA8EF}"/>
              </a:ext>
            </a:extLst>
          </p:cNvPr>
          <p:cNvSpPr/>
          <p:nvPr/>
        </p:nvSpPr>
        <p:spPr>
          <a:xfrm>
            <a:off x="-31530" y="0"/>
            <a:ext cx="4160011" cy="316800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654374-4FB4-6816-A6E0-9EE7C2787550}"/>
              </a:ext>
            </a:extLst>
          </p:cNvPr>
          <p:cNvSpPr txBox="1"/>
          <p:nvPr/>
        </p:nvSpPr>
        <p:spPr>
          <a:xfrm>
            <a:off x="-31530" y="63060"/>
            <a:ext cx="870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15A585-7D0E-EFC8-D4C6-8968D941740A}"/>
              </a:ext>
            </a:extLst>
          </p:cNvPr>
          <p:cNvCxnSpPr>
            <a:cxnSpLocks/>
          </p:cNvCxnSpPr>
          <p:nvPr/>
        </p:nvCxnSpPr>
        <p:spPr>
          <a:xfrm>
            <a:off x="664268" y="324248"/>
            <a:ext cx="3442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FBA7D33-4C8D-47FC-16A7-A2BE863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509051"/>
              </p:ext>
            </p:extLst>
          </p:nvPr>
        </p:nvGraphicFramePr>
        <p:xfrm>
          <a:off x="77109" y="399675"/>
          <a:ext cx="402927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854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81956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11B5C15-42AD-F2AE-07FD-AAA9A2FEA96D}"/>
              </a:ext>
            </a:extLst>
          </p:cNvPr>
          <p:cNvSpPr txBox="1"/>
          <p:nvPr/>
        </p:nvSpPr>
        <p:spPr>
          <a:xfrm>
            <a:off x="-31530" y="2757785"/>
            <a:ext cx="11141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Arial" panose="020B0604020202020204" pitchFamily="34" charset="0"/>
              </a:rPr>
              <a:t>ToO</a:t>
            </a:r>
            <a:r>
              <a:rPr lang="en-US" sz="1100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17F612-706B-0967-D3FC-4427F6717F85}"/>
              </a:ext>
            </a:extLst>
          </p:cNvPr>
          <p:cNvSpPr txBox="1"/>
          <p:nvPr/>
        </p:nvSpPr>
        <p:spPr>
          <a:xfrm>
            <a:off x="1125650" y="2757785"/>
            <a:ext cx="1766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50AEF5-58EC-5333-EB6B-91103DB357C5}"/>
              </a:ext>
            </a:extLst>
          </p:cNvPr>
          <p:cNvSpPr txBox="1"/>
          <p:nvPr/>
        </p:nvSpPr>
        <p:spPr>
          <a:xfrm>
            <a:off x="2903216" y="2757785"/>
            <a:ext cx="1187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A05C4F-9570-861C-DAF4-7196ACC1CAE1}"/>
              </a:ext>
            </a:extLst>
          </p:cNvPr>
          <p:cNvCxnSpPr>
            <a:cxnSpLocks/>
          </p:cNvCxnSpPr>
          <p:nvPr/>
        </p:nvCxnSpPr>
        <p:spPr>
          <a:xfrm>
            <a:off x="737838" y="3034782"/>
            <a:ext cx="3447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8FA6957-4106-F7EA-6A2F-ED300C8CE808}"/>
              </a:ext>
            </a:extLst>
          </p:cNvPr>
          <p:cNvCxnSpPr>
            <a:cxnSpLocks/>
          </p:cNvCxnSpPr>
          <p:nvPr/>
        </p:nvCxnSpPr>
        <p:spPr>
          <a:xfrm>
            <a:off x="2515640" y="3034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8D37D0C-EC74-D4EE-3162-C4D079A2E185}"/>
              </a:ext>
            </a:extLst>
          </p:cNvPr>
          <p:cNvCxnSpPr>
            <a:cxnSpLocks/>
          </p:cNvCxnSpPr>
          <p:nvPr/>
        </p:nvCxnSpPr>
        <p:spPr>
          <a:xfrm>
            <a:off x="3708300" y="3034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85731627-3453-05AA-2B05-FB6FC98DBB63}"/>
              </a:ext>
            </a:extLst>
          </p:cNvPr>
          <p:cNvSpPr/>
          <p:nvPr/>
        </p:nvSpPr>
        <p:spPr>
          <a:xfrm>
            <a:off x="4130938" y="0"/>
            <a:ext cx="4160011" cy="316800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4ACDFA8-D412-9821-997A-A75CE574F998}"/>
              </a:ext>
            </a:extLst>
          </p:cNvPr>
          <p:cNvSpPr txBox="1"/>
          <p:nvPr/>
        </p:nvSpPr>
        <p:spPr>
          <a:xfrm>
            <a:off x="4130938" y="63060"/>
            <a:ext cx="870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4798654-BCC8-6687-80FE-92AAAAD60D10}"/>
              </a:ext>
            </a:extLst>
          </p:cNvPr>
          <p:cNvCxnSpPr>
            <a:cxnSpLocks/>
          </p:cNvCxnSpPr>
          <p:nvPr/>
        </p:nvCxnSpPr>
        <p:spPr>
          <a:xfrm>
            <a:off x="4826736" y="324248"/>
            <a:ext cx="3442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EE608BEB-00A4-6EED-B1F9-D18ECA82B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128404"/>
              </p:ext>
            </p:extLst>
          </p:nvPr>
        </p:nvGraphicFramePr>
        <p:xfrm>
          <a:off x="4239577" y="399675"/>
          <a:ext cx="402927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854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81956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A62FDC36-A8EF-C76D-0DB9-C6D4487D2853}"/>
              </a:ext>
            </a:extLst>
          </p:cNvPr>
          <p:cNvSpPr txBox="1"/>
          <p:nvPr/>
        </p:nvSpPr>
        <p:spPr>
          <a:xfrm>
            <a:off x="4130938" y="2757785"/>
            <a:ext cx="11141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Arial" panose="020B0604020202020204" pitchFamily="34" charset="0"/>
              </a:rPr>
              <a:t>ToO</a:t>
            </a:r>
            <a:r>
              <a:rPr lang="en-US" sz="1100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072464-79D4-CB5F-8A54-A357A004CC56}"/>
              </a:ext>
            </a:extLst>
          </p:cNvPr>
          <p:cNvSpPr txBox="1"/>
          <p:nvPr/>
        </p:nvSpPr>
        <p:spPr>
          <a:xfrm>
            <a:off x="5288118" y="2757785"/>
            <a:ext cx="1766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C508791-DF78-B760-DA5B-720F99066E31}"/>
              </a:ext>
            </a:extLst>
          </p:cNvPr>
          <p:cNvSpPr txBox="1"/>
          <p:nvPr/>
        </p:nvSpPr>
        <p:spPr>
          <a:xfrm>
            <a:off x="7065684" y="2757785"/>
            <a:ext cx="1187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F9B40BA-62FD-B6B2-7976-F6CD5047FC72}"/>
              </a:ext>
            </a:extLst>
          </p:cNvPr>
          <p:cNvCxnSpPr>
            <a:cxnSpLocks/>
          </p:cNvCxnSpPr>
          <p:nvPr/>
        </p:nvCxnSpPr>
        <p:spPr>
          <a:xfrm>
            <a:off x="4900306" y="3034782"/>
            <a:ext cx="3447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5CC625F-7857-A40D-4AA8-7E40660C2320}"/>
              </a:ext>
            </a:extLst>
          </p:cNvPr>
          <p:cNvCxnSpPr>
            <a:cxnSpLocks/>
          </p:cNvCxnSpPr>
          <p:nvPr/>
        </p:nvCxnSpPr>
        <p:spPr>
          <a:xfrm>
            <a:off x="6678108" y="3034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BFB955A-0791-D1A2-91D7-8470368DBADD}"/>
              </a:ext>
            </a:extLst>
          </p:cNvPr>
          <p:cNvCxnSpPr>
            <a:cxnSpLocks/>
          </p:cNvCxnSpPr>
          <p:nvPr/>
        </p:nvCxnSpPr>
        <p:spPr>
          <a:xfrm>
            <a:off x="7891788" y="3034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E2A920C-2AA9-03F3-424E-9B6662D5A420}"/>
              </a:ext>
            </a:extLst>
          </p:cNvPr>
          <p:cNvSpPr/>
          <p:nvPr/>
        </p:nvSpPr>
        <p:spPr>
          <a:xfrm>
            <a:off x="-32982" y="3168000"/>
            <a:ext cx="4161463" cy="316800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D7519CB-6B75-6971-D434-787AD369F438}"/>
              </a:ext>
            </a:extLst>
          </p:cNvPr>
          <p:cNvSpPr txBox="1"/>
          <p:nvPr/>
        </p:nvSpPr>
        <p:spPr>
          <a:xfrm>
            <a:off x="-32982" y="3231060"/>
            <a:ext cx="870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5F2B449-80EF-1997-60B3-A00B30F00894}"/>
              </a:ext>
            </a:extLst>
          </p:cNvPr>
          <p:cNvCxnSpPr>
            <a:cxnSpLocks/>
          </p:cNvCxnSpPr>
          <p:nvPr/>
        </p:nvCxnSpPr>
        <p:spPr>
          <a:xfrm>
            <a:off x="662816" y="3492248"/>
            <a:ext cx="3442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0E972FDC-C142-E94B-9A1A-113785569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371240"/>
              </p:ext>
            </p:extLst>
          </p:nvPr>
        </p:nvGraphicFramePr>
        <p:xfrm>
          <a:off x="75657" y="3567675"/>
          <a:ext cx="402927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854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81956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5C0E03BC-C816-ACE0-DFA7-BF029B620C0A}"/>
              </a:ext>
            </a:extLst>
          </p:cNvPr>
          <p:cNvSpPr txBox="1"/>
          <p:nvPr/>
        </p:nvSpPr>
        <p:spPr>
          <a:xfrm>
            <a:off x="-32982" y="5925785"/>
            <a:ext cx="11141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Arial" panose="020B0604020202020204" pitchFamily="34" charset="0"/>
              </a:rPr>
              <a:t>ToO</a:t>
            </a:r>
            <a:r>
              <a:rPr lang="en-US" sz="1100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9FAB60A-9355-99D4-828E-30C99EDFDD47}"/>
              </a:ext>
            </a:extLst>
          </p:cNvPr>
          <p:cNvSpPr txBox="1"/>
          <p:nvPr/>
        </p:nvSpPr>
        <p:spPr>
          <a:xfrm>
            <a:off x="1124198" y="5925785"/>
            <a:ext cx="1766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221BCA6-8953-F787-08B7-711E271B0076}"/>
              </a:ext>
            </a:extLst>
          </p:cNvPr>
          <p:cNvSpPr txBox="1"/>
          <p:nvPr/>
        </p:nvSpPr>
        <p:spPr>
          <a:xfrm>
            <a:off x="2901764" y="5925785"/>
            <a:ext cx="1187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DA93DF2-7E0F-B728-A9FB-EE2734DF31BC}"/>
              </a:ext>
            </a:extLst>
          </p:cNvPr>
          <p:cNvCxnSpPr>
            <a:cxnSpLocks/>
          </p:cNvCxnSpPr>
          <p:nvPr/>
        </p:nvCxnSpPr>
        <p:spPr>
          <a:xfrm>
            <a:off x="736386" y="6202782"/>
            <a:ext cx="3447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A3F06F5-25C3-3F04-B496-6B707A299691}"/>
              </a:ext>
            </a:extLst>
          </p:cNvPr>
          <p:cNvCxnSpPr>
            <a:cxnSpLocks/>
          </p:cNvCxnSpPr>
          <p:nvPr/>
        </p:nvCxnSpPr>
        <p:spPr>
          <a:xfrm>
            <a:off x="2514188" y="6202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CCBE79E-CFA4-6898-D357-06CEE84B91E1}"/>
              </a:ext>
            </a:extLst>
          </p:cNvPr>
          <p:cNvCxnSpPr>
            <a:cxnSpLocks/>
          </p:cNvCxnSpPr>
          <p:nvPr/>
        </p:nvCxnSpPr>
        <p:spPr>
          <a:xfrm>
            <a:off x="3706848" y="6202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7FCE745B-4EC9-8936-FF5A-9EFAA4706E79}"/>
              </a:ext>
            </a:extLst>
          </p:cNvPr>
          <p:cNvSpPr/>
          <p:nvPr/>
        </p:nvSpPr>
        <p:spPr>
          <a:xfrm>
            <a:off x="4129486" y="3168000"/>
            <a:ext cx="4160011" cy="316800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8D3711E-3EFA-355F-84BB-9FDBD01323C2}"/>
              </a:ext>
            </a:extLst>
          </p:cNvPr>
          <p:cNvSpPr txBox="1"/>
          <p:nvPr/>
        </p:nvSpPr>
        <p:spPr>
          <a:xfrm>
            <a:off x="4129486" y="3231060"/>
            <a:ext cx="870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C527192-C9E3-78DE-7F00-6A85490214CE}"/>
              </a:ext>
            </a:extLst>
          </p:cNvPr>
          <p:cNvCxnSpPr>
            <a:cxnSpLocks/>
          </p:cNvCxnSpPr>
          <p:nvPr/>
        </p:nvCxnSpPr>
        <p:spPr>
          <a:xfrm>
            <a:off x="4825284" y="3492248"/>
            <a:ext cx="3442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A2F4479D-D599-8729-E90A-858E2D544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689927"/>
              </p:ext>
            </p:extLst>
          </p:nvPr>
        </p:nvGraphicFramePr>
        <p:xfrm>
          <a:off x="4238125" y="3567675"/>
          <a:ext cx="402927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854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81956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1B20D55D-43FF-2ED0-590A-85C843B82BD2}"/>
              </a:ext>
            </a:extLst>
          </p:cNvPr>
          <p:cNvSpPr txBox="1"/>
          <p:nvPr/>
        </p:nvSpPr>
        <p:spPr>
          <a:xfrm>
            <a:off x="4129486" y="5925785"/>
            <a:ext cx="11141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Arial" panose="020B0604020202020204" pitchFamily="34" charset="0"/>
              </a:rPr>
              <a:t>ToO</a:t>
            </a:r>
            <a:r>
              <a:rPr lang="en-US" sz="1100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EAB30B-4778-0489-F8FC-42FB8D4FB0B6}"/>
              </a:ext>
            </a:extLst>
          </p:cNvPr>
          <p:cNvSpPr txBox="1"/>
          <p:nvPr/>
        </p:nvSpPr>
        <p:spPr>
          <a:xfrm>
            <a:off x="5286666" y="5925785"/>
            <a:ext cx="1766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3511BDC-F143-CE60-BC25-73C747889827}"/>
              </a:ext>
            </a:extLst>
          </p:cNvPr>
          <p:cNvSpPr txBox="1"/>
          <p:nvPr/>
        </p:nvSpPr>
        <p:spPr>
          <a:xfrm>
            <a:off x="7064232" y="5925785"/>
            <a:ext cx="1187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D2FF04C-1E68-2E16-C85C-D25B83CDDD9B}"/>
              </a:ext>
            </a:extLst>
          </p:cNvPr>
          <p:cNvCxnSpPr>
            <a:cxnSpLocks/>
          </p:cNvCxnSpPr>
          <p:nvPr/>
        </p:nvCxnSpPr>
        <p:spPr>
          <a:xfrm>
            <a:off x="4898854" y="6202782"/>
            <a:ext cx="3447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7C919D2-68D2-85E5-83BE-BA8A84B11F9E}"/>
              </a:ext>
            </a:extLst>
          </p:cNvPr>
          <p:cNvCxnSpPr>
            <a:cxnSpLocks/>
          </p:cNvCxnSpPr>
          <p:nvPr/>
        </p:nvCxnSpPr>
        <p:spPr>
          <a:xfrm>
            <a:off x="6676656" y="6202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F8F4ED5-1940-CFD3-F67C-14AB5C8DFD36}"/>
              </a:ext>
            </a:extLst>
          </p:cNvPr>
          <p:cNvCxnSpPr>
            <a:cxnSpLocks/>
          </p:cNvCxnSpPr>
          <p:nvPr/>
        </p:nvCxnSpPr>
        <p:spPr>
          <a:xfrm>
            <a:off x="7890336" y="6202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70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653808-382B-E6C6-318C-D29A2FF11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0CBFC0-95C7-B09B-F44B-4F2478E6A38F}"/>
              </a:ext>
            </a:extLst>
          </p:cNvPr>
          <p:cNvSpPr txBox="1"/>
          <p:nvPr/>
        </p:nvSpPr>
        <p:spPr>
          <a:xfrm>
            <a:off x="1566035" y="63060"/>
            <a:ext cx="870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210B5C-8311-0245-855B-F2E8822C5866}"/>
              </a:ext>
            </a:extLst>
          </p:cNvPr>
          <p:cNvCxnSpPr>
            <a:cxnSpLocks/>
          </p:cNvCxnSpPr>
          <p:nvPr/>
        </p:nvCxnSpPr>
        <p:spPr>
          <a:xfrm>
            <a:off x="2261833" y="324248"/>
            <a:ext cx="3442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87165E1-9B10-CF7F-63B7-1DDBDFCAA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522324"/>
              </p:ext>
            </p:extLst>
          </p:nvPr>
        </p:nvGraphicFramePr>
        <p:xfrm>
          <a:off x="1674674" y="399675"/>
          <a:ext cx="402927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854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81956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A58201C-E854-65AE-7220-29B5007E28BF}"/>
              </a:ext>
            </a:extLst>
          </p:cNvPr>
          <p:cNvSpPr txBox="1"/>
          <p:nvPr/>
        </p:nvSpPr>
        <p:spPr>
          <a:xfrm>
            <a:off x="1566035" y="2757785"/>
            <a:ext cx="11141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Arial" panose="020B0604020202020204" pitchFamily="34" charset="0"/>
              </a:rPr>
              <a:t>ToO</a:t>
            </a:r>
            <a:r>
              <a:rPr lang="en-US" sz="1100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1F6D0D-1726-225A-C708-647F1BD77B0F}"/>
              </a:ext>
            </a:extLst>
          </p:cNvPr>
          <p:cNvSpPr txBox="1"/>
          <p:nvPr/>
        </p:nvSpPr>
        <p:spPr>
          <a:xfrm>
            <a:off x="2723215" y="2757785"/>
            <a:ext cx="1766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781F0B-31D4-D042-EA15-34B134A358B3}"/>
              </a:ext>
            </a:extLst>
          </p:cNvPr>
          <p:cNvSpPr txBox="1"/>
          <p:nvPr/>
        </p:nvSpPr>
        <p:spPr>
          <a:xfrm>
            <a:off x="4500781" y="2757785"/>
            <a:ext cx="1187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1EB14E-0BA3-E341-8641-48E78390A83D}"/>
              </a:ext>
            </a:extLst>
          </p:cNvPr>
          <p:cNvCxnSpPr>
            <a:cxnSpLocks/>
          </p:cNvCxnSpPr>
          <p:nvPr/>
        </p:nvCxnSpPr>
        <p:spPr>
          <a:xfrm>
            <a:off x="2335403" y="3034782"/>
            <a:ext cx="3447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E12BB4D-A6CC-FD7C-6FFB-2EAC7C486607}"/>
              </a:ext>
            </a:extLst>
          </p:cNvPr>
          <p:cNvCxnSpPr>
            <a:cxnSpLocks/>
          </p:cNvCxnSpPr>
          <p:nvPr/>
        </p:nvCxnSpPr>
        <p:spPr>
          <a:xfrm>
            <a:off x="4113205" y="3034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49FDA2A-3B95-9025-FDE7-2E7E3F540C29}"/>
              </a:ext>
            </a:extLst>
          </p:cNvPr>
          <p:cNvCxnSpPr>
            <a:cxnSpLocks/>
          </p:cNvCxnSpPr>
          <p:nvPr/>
        </p:nvCxnSpPr>
        <p:spPr>
          <a:xfrm>
            <a:off x="5326885" y="3034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4279EE0-2BF2-1595-71A5-A4171B26AFC0}"/>
              </a:ext>
            </a:extLst>
          </p:cNvPr>
          <p:cNvSpPr txBox="1"/>
          <p:nvPr/>
        </p:nvSpPr>
        <p:spPr>
          <a:xfrm>
            <a:off x="5739013" y="63060"/>
            <a:ext cx="870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47B105-8B9E-317E-AA26-694E668DA042}"/>
              </a:ext>
            </a:extLst>
          </p:cNvPr>
          <p:cNvCxnSpPr>
            <a:cxnSpLocks/>
          </p:cNvCxnSpPr>
          <p:nvPr/>
        </p:nvCxnSpPr>
        <p:spPr>
          <a:xfrm>
            <a:off x="6434811" y="324248"/>
            <a:ext cx="3442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5A631A4-DB80-46FA-ECE3-2B08BFA6B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511030"/>
              </p:ext>
            </p:extLst>
          </p:nvPr>
        </p:nvGraphicFramePr>
        <p:xfrm>
          <a:off x="5847652" y="399675"/>
          <a:ext cx="402927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854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81956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335F35A-E779-82E7-54C4-334A48E90CEF}"/>
              </a:ext>
            </a:extLst>
          </p:cNvPr>
          <p:cNvSpPr txBox="1"/>
          <p:nvPr/>
        </p:nvSpPr>
        <p:spPr>
          <a:xfrm>
            <a:off x="5739013" y="2757785"/>
            <a:ext cx="11141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Arial" panose="020B0604020202020204" pitchFamily="34" charset="0"/>
              </a:rPr>
              <a:t>ToO</a:t>
            </a:r>
            <a:r>
              <a:rPr lang="en-US" sz="1100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24795B-1122-855E-05BE-F302070DADDA}"/>
              </a:ext>
            </a:extLst>
          </p:cNvPr>
          <p:cNvSpPr txBox="1"/>
          <p:nvPr/>
        </p:nvSpPr>
        <p:spPr>
          <a:xfrm>
            <a:off x="6896193" y="2757785"/>
            <a:ext cx="1766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8F4AFCA-34AD-9221-E8C9-494A81653A48}"/>
              </a:ext>
            </a:extLst>
          </p:cNvPr>
          <p:cNvSpPr txBox="1"/>
          <p:nvPr/>
        </p:nvSpPr>
        <p:spPr>
          <a:xfrm>
            <a:off x="8673759" y="2757785"/>
            <a:ext cx="1187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3B7E606-A426-A04F-6E48-A98C46B02DCA}"/>
              </a:ext>
            </a:extLst>
          </p:cNvPr>
          <p:cNvCxnSpPr>
            <a:cxnSpLocks/>
          </p:cNvCxnSpPr>
          <p:nvPr/>
        </p:nvCxnSpPr>
        <p:spPr>
          <a:xfrm>
            <a:off x="6508381" y="3034782"/>
            <a:ext cx="3447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637EA73-96BD-0CAF-AF6A-611BD33A3D7F}"/>
              </a:ext>
            </a:extLst>
          </p:cNvPr>
          <p:cNvCxnSpPr>
            <a:cxnSpLocks/>
          </p:cNvCxnSpPr>
          <p:nvPr/>
        </p:nvCxnSpPr>
        <p:spPr>
          <a:xfrm>
            <a:off x="8286183" y="3034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9DCDDA9-A7B4-FC82-09B3-D244E9567822}"/>
              </a:ext>
            </a:extLst>
          </p:cNvPr>
          <p:cNvCxnSpPr>
            <a:cxnSpLocks/>
          </p:cNvCxnSpPr>
          <p:nvPr/>
        </p:nvCxnSpPr>
        <p:spPr>
          <a:xfrm>
            <a:off x="9499863" y="3034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6BA6634B-1911-F9D1-87E2-04459A496DE6}"/>
              </a:ext>
            </a:extLst>
          </p:cNvPr>
          <p:cNvSpPr txBox="1"/>
          <p:nvPr/>
        </p:nvSpPr>
        <p:spPr>
          <a:xfrm>
            <a:off x="1564583" y="3231060"/>
            <a:ext cx="870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1BEDC1D-3BC8-D5EA-DD05-65D5C9C0F610}"/>
              </a:ext>
            </a:extLst>
          </p:cNvPr>
          <p:cNvCxnSpPr>
            <a:cxnSpLocks/>
          </p:cNvCxnSpPr>
          <p:nvPr/>
        </p:nvCxnSpPr>
        <p:spPr>
          <a:xfrm>
            <a:off x="2260381" y="3492248"/>
            <a:ext cx="3442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D5505831-B54B-FF00-3137-0712E3622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530863"/>
              </p:ext>
            </p:extLst>
          </p:nvPr>
        </p:nvGraphicFramePr>
        <p:xfrm>
          <a:off x="1673222" y="3567675"/>
          <a:ext cx="402927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854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81956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D9ADEB73-F2B7-5BA4-D705-8B81E94043E2}"/>
              </a:ext>
            </a:extLst>
          </p:cNvPr>
          <p:cNvSpPr txBox="1"/>
          <p:nvPr/>
        </p:nvSpPr>
        <p:spPr>
          <a:xfrm>
            <a:off x="1564583" y="5925785"/>
            <a:ext cx="11141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Arial" panose="020B0604020202020204" pitchFamily="34" charset="0"/>
              </a:rPr>
              <a:t>ToO</a:t>
            </a:r>
            <a:r>
              <a:rPr lang="en-US" sz="1100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278B963-BF81-290B-9FEA-7DA1B91C3E61}"/>
              </a:ext>
            </a:extLst>
          </p:cNvPr>
          <p:cNvSpPr txBox="1"/>
          <p:nvPr/>
        </p:nvSpPr>
        <p:spPr>
          <a:xfrm>
            <a:off x="2721763" y="5925785"/>
            <a:ext cx="1766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74E2F6E-80E8-D451-86B2-77030B759EDF}"/>
              </a:ext>
            </a:extLst>
          </p:cNvPr>
          <p:cNvSpPr txBox="1"/>
          <p:nvPr/>
        </p:nvSpPr>
        <p:spPr>
          <a:xfrm>
            <a:off x="4499329" y="5925785"/>
            <a:ext cx="1187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B874E78-5E3A-C9BB-9432-633E6C353119}"/>
              </a:ext>
            </a:extLst>
          </p:cNvPr>
          <p:cNvCxnSpPr>
            <a:cxnSpLocks/>
          </p:cNvCxnSpPr>
          <p:nvPr/>
        </p:nvCxnSpPr>
        <p:spPr>
          <a:xfrm>
            <a:off x="2333951" y="6202782"/>
            <a:ext cx="3447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3BC3AF3-2DC7-346D-384C-1FB93F6CD713}"/>
              </a:ext>
            </a:extLst>
          </p:cNvPr>
          <p:cNvCxnSpPr>
            <a:cxnSpLocks/>
          </p:cNvCxnSpPr>
          <p:nvPr/>
        </p:nvCxnSpPr>
        <p:spPr>
          <a:xfrm>
            <a:off x="4111753" y="6202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D822E84-553F-7B3B-2C80-22A67C29B47A}"/>
              </a:ext>
            </a:extLst>
          </p:cNvPr>
          <p:cNvCxnSpPr>
            <a:cxnSpLocks/>
          </p:cNvCxnSpPr>
          <p:nvPr/>
        </p:nvCxnSpPr>
        <p:spPr>
          <a:xfrm>
            <a:off x="5325433" y="6202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22AAA84-736B-E4D1-9B37-DC946DEF242C}"/>
              </a:ext>
            </a:extLst>
          </p:cNvPr>
          <p:cNvSpPr txBox="1"/>
          <p:nvPr/>
        </p:nvSpPr>
        <p:spPr>
          <a:xfrm>
            <a:off x="5737561" y="3231060"/>
            <a:ext cx="870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</a:rPr>
              <a:t>Name: 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FEC438C-1311-56A5-8A73-7CC4E18F900C}"/>
              </a:ext>
            </a:extLst>
          </p:cNvPr>
          <p:cNvCxnSpPr>
            <a:cxnSpLocks/>
          </p:cNvCxnSpPr>
          <p:nvPr/>
        </p:nvCxnSpPr>
        <p:spPr>
          <a:xfrm>
            <a:off x="6433359" y="3492248"/>
            <a:ext cx="34421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B6414C18-8B69-876A-32D8-FCF0B36B1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075164"/>
              </p:ext>
            </p:extLst>
          </p:nvPr>
        </p:nvGraphicFramePr>
        <p:xfrm>
          <a:off x="5846200" y="3567675"/>
          <a:ext cx="402927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854">
                  <a:extLst>
                    <a:ext uri="{9D8B030D-6E8A-4147-A177-3AD203B41FA5}">
                      <a16:colId xmlns:a16="http://schemas.microsoft.com/office/drawing/2014/main" val="3631167497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58847147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1537707518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2725637696"/>
                    </a:ext>
                  </a:extLst>
                </a:gridCol>
                <a:gridCol w="805854">
                  <a:extLst>
                    <a:ext uri="{9D8B030D-6E8A-4147-A177-3AD203B41FA5}">
                      <a16:colId xmlns:a16="http://schemas.microsoft.com/office/drawing/2014/main" val="672868884"/>
                    </a:ext>
                  </a:extLst>
                </a:gridCol>
              </a:tblGrid>
              <a:tr h="381956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Month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White Dwarfs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Nearby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Distant Quasars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Red Giants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8701953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4028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21862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35420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5415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762427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149485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574378"/>
                  </a:ext>
                </a:extLst>
              </a:tr>
              <a:tr h="235050"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Points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079860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F5716B59-D25B-7462-DE99-3F80BE13FE14}"/>
              </a:ext>
            </a:extLst>
          </p:cNvPr>
          <p:cNvSpPr txBox="1"/>
          <p:nvPr/>
        </p:nvSpPr>
        <p:spPr>
          <a:xfrm>
            <a:off x="5737561" y="5925785"/>
            <a:ext cx="11141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Arial" panose="020B0604020202020204" pitchFamily="34" charset="0"/>
              </a:rPr>
              <a:t>ToO</a:t>
            </a:r>
            <a:r>
              <a:rPr lang="en-US" sz="1100" dirty="0">
                <a:latin typeface="Arial" panose="020B0604020202020204" pitchFamily="34" charset="0"/>
              </a:rPr>
              <a:t> points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834A371-07CF-1ED8-A15B-C86DC1F7EA4D}"/>
              </a:ext>
            </a:extLst>
          </p:cNvPr>
          <p:cNvSpPr txBox="1"/>
          <p:nvPr/>
        </p:nvSpPr>
        <p:spPr>
          <a:xfrm>
            <a:off x="6894741" y="5925785"/>
            <a:ext cx="17660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Science Goal Points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31470AE-1AEF-2BBD-D52B-09EB3131FC07}"/>
              </a:ext>
            </a:extLst>
          </p:cNvPr>
          <p:cNvSpPr txBox="1"/>
          <p:nvPr/>
        </p:nvSpPr>
        <p:spPr>
          <a:xfrm>
            <a:off x="8672307" y="5925785"/>
            <a:ext cx="1187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</a:rPr>
              <a:t>Total Points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6C8CC11-3ECD-B93E-C4C5-CD74DC7AD5E7}"/>
              </a:ext>
            </a:extLst>
          </p:cNvPr>
          <p:cNvCxnSpPr>
            <a:cxnSpLocks/>
          </p:cNvCxnSpPr>
          <p:nvPr/>
        </p:nvCxnSpPr>
        <p:spPr>
          <a:xfrm>
            <a:off x="6506929" y="6202782"/>
            <a:ext cx="3447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7ED7D87-42C4-7A76-7577-1BD5C647DF64}"/>
              </a:ext>
            </a:extLst>
          </p:cNvPr>
          <p:cNvCxnSpPr>
            <a:cxnSpLocks/>
          </p:cNvCxnSpPr>
          <p:nvPr/>
        </p:nvCxnSpPr>
        <p:spPr>
          <a:xfrm>
            <a:off x="8284731" y="6202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64DF679-4973-F741-6EF2-2A618FB5A62B}"/>
              </a:ext>
            </a:extLst>
          </p:cNvPr>
          <p:cNvCxnSpPr>
            <a:cxnSpLocks/>
          </p:cNvCxnSpPr>
          <p:nvPr/>
        </p:nvCxnSpPr>
        <p:spPr>
          <a:xfrm>
            <a:off x="9498411" y="6202782"/>
            <a:ext cx="34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95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25879</TotalTime>
  <Words>208</Words>
  <Application>Microsoft Macintosh PowerPoint</Application>
  <PresentationFormat>A4 Paper (210x297 mm)</PresentationFormat>
  <Paragraphs>136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Niall Deacon</dc:creator>
  <cp:lastModifiedBy>Niall Deacon</cp:lastModifiedBy>
  <cp:revision>5</cp:revision>
  <dcterms:created xsi:type="dcterms:W3CDTF">2025-05-09T12:40:24Z</dcterms:created>
  <dcterms:modified xsi:type="dcterms:W3CDTF">2025-05-27T11:59:27Z</dcterms:modified>
</cp:coreProperties>
</file>